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2" r:id="rId6"/>
    <p:sldId id="259" r:id="rId7"/>
    <p:sldId id="260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3DAA85-4019-4414-9B22-5F25383B3D8A}" v="7" dt="2023-09-15T11:44:07.1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C91BB-A193-E684-2817-925A3B00A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425D77-0FFB-DED5-2708-F8DA8A50F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26E30-97F2-C62C-B003-724A676E3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77404-B695-40A7-8C05-9191FCF1FC6D}" type="datetimeFigureOut">
              <a:rPr lang="nl-NL" smtClean="0"/>
              <a:t>21-11-2023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9F693-47D6-4D65-16D9-C96D169C0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95A03-9969-BE6E-2F87-6C4CE1FDF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1273-8C0C-4755-9297-5458513092E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6681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34436-5DF0-90B2-043D-2883F5D5E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44B8E1-0126-F37E-12A5-7376F8607B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FF5FD-7E8F-CB61-5BAC-9F0D7DEB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77404-B695-40A7-8C05-9191FCF1FC6D}" type="datetimeFigureOut">
              <a:rPr lang="nl-NL" smtClean="0"/>
              <a:t>21-11-2023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AEE21-F77C-A130-F6EC-CBA3B5E0A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166F3-5E17-15E5-E44B-0528BA92B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1273-8C0C-4755-9297-5458513092E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4470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5E0A24-402E-51C9-2D93-5AB60B3C5A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5E926C-41A6-F5D6-5640-200173A26F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C5170-8917-0B6C-32A3-7CA6D766E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77404-B695-40A7-8C05-9191FCF1FC6D}" type="datetimeFigureOut">
              <a:rPr lang="nl-NL" smtClean="0"/>
              <a:t>21-11-2023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6962B-3392-DFCA-6D6B-364E64D7D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41CDA-855C-DCBA-6B0E-CCC673321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1273-8C0C-4755-9297-5458513092E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4706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D692A-6CF0-8DCA-FA6C-3970D656F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91A31-0159-1800-27EF-D433A7DA3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EAC28-8C39-973A-4496-14E7563F9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77404-B695-40A7-8C05-9191FCF1FC6D}" type="datetimeFigureOut">
              <a:rPr lang="nl-NL" smtClean="0"/>
              <a:t>21-11-2023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33F6B-247A-7041-1BA3-592BE8DCA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FECCD-3BDE-3587-884F-C316BAF4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1273-8C0C-4755-9297-5458513092E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603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CB4E5-7619-5F58-82AE-D1A55287A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EA6AA-25A2-394F-F287-D2AABFD9E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7FD60-FE39-4521-E697-1447B13EF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77404-B695-40A7-8C05-9191FCF1FC6D}" type="datetimeFigureOut">
              <a:rPr lang="nl-NL" smtClean="0"/>
              <a:t>21-11-2023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FB139-7292-8FCE-7BB1-984D37B9F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4F691-1DA1-2D61-E55D-2277594C7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1273-8C0C-4755-9297-5458513092E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6678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40540-8C9B-91C7-6FBA-9C9C8B817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FACFF-3F64-B537-0245-9667DDE957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BE30D7-C4AE-83CF-9343-62FD95A3E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B84E4D-FB36-1B45-E8B3-088705A98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77404-B695-40A7-8C05-9191FCF1FC6D}" type="datetimeFigureOut">
              <a:rPr lang="nl-NL" smtClean="0"/>
              <a:t>21-11-2023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4341FC-BABE-D343-78DC-0176E9282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CDE08-DA98-2B20-4A24-ABE9EA144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1273-8C0C-4755-9297-5458513092E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1014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4C7FB-2640-20AD-1E7C-326A85E76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3A7670-DAB3-6EB7-02E0-8229FF147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EC33F4-AFC4-9120-D1D9-AEE4BD9CB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F9438D-4AB0-3E28-D096-1DCBC101DE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A30973-3342-E135-B5FC-5EF665F04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13838F-0D90-F805-99DE-454668556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77404-B695-40A7-8C05-9191FCF1FC6D}" type="datetimeFigureOut">
              <a:rPr lang="nl-NL" smtClean="0"/>
              <a:t>21-11-2023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ABE79C-C57D-CCD2-41E5-3067AE8FD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BF68F9-22B0-EAB9-F8E9-D0D7BE0C1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1273-8C0C-4755-9297-5458513092E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3173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FDFA4-30A5-71DD-B79F-C8D0F5C09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58373E-8951-38C7-D87B-48819FA32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77404-B695-40A7-8C05-9191FCF1FC6D}" type="datetimeFigureOut">
              <a:rPr lang="nl-NL" smtClean="0"/>
              <a:t>21-11-2023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CD0BA6-1F0B-19A7-288C-BAD7DE44C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7F330A-645C-D125-BD25-233CE741D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1273-8C0C-4755-9297-5458513092E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6192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921E94-46A1-1450-F50C-51E83C233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77404-B695-40A7-8C05-9191FCF1FC6D}" type="datetimeFigureOut">
              <a:rPr lang="nl-NL" smtClean="0"/>
              <a:t>21-11-2023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93D4C7-7FC3-F945-7523-E5F67D031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D2204-CAC9-6CE7-D58B-C295A140F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1273-8C0C-4755-9297-5458513092E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6573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73D3F-BBB3-8AC9-AC4F-A34334BDB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AEA11-55EB-4040-B1B2-4284483F4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1F3FC3-BC3B-E0A0-B80F-96084EF8D9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3679E5-A740-6CC1-AED3-F837AFBD3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77404-B695-40A7-8C05-9191FCF1FC6D}" type="datetimeFigureOut">
              <a:rPr lang="nl-NL" smtClean="0"/>
              <a:t>21-11-2023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E9D2C8-5722-5C6A-FCB0-F23C4C0CD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B08BA8-F711-C30B-FBDA-BA23F7E38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1273-8C0C-4755-9297-5458513092E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3921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7986A-3EA8-4C71-F88B-9326CFC6F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2B4C96-E612-FC3A-96F3-F45A690ECF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B80C5D-3F2C-CBED-0241-537F53C37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41E54B-72B1-C60C-372B-E9DC2D970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77404-B695-40A7-8C05-9191FCF1FC6D}" type="datetimeFigureOut">
              <a:rPr lang="nl-NL" smtClean="0"/>
              <a:t>21-11-2023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954BBF-B704-C5B9-C2C5-E25FD329A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FBBB58-9A7A-F4B8-D5D2-0BA994828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1273-8C0C-4755-9297-5458513092E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162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9599A5-3A4D-924B-B3C4-C2EF23131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8F78BC-4B86-08B3-75E6-64A6FC156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8A2C2-505B-CEB7-ABE2-7BD493A6E8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77404-B695-40A7-8C05-9191FCF1FC6D}" type="datetimeFigureOut">
              <a:rPr lang="nl-NL" smtClean="0"/>
              <a:t>21-11-2023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72AA2-6409-EDE6-2F10-9E2F738BA5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CD2DC-816B-BAD2-666A-1C2522A95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01273-8C0C-4755-9297-5458513092E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80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F9B39-01C3-1F51-5BEE-75A10361E3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Upcycling</a:t>
            </a: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82975-5D34-6A00-CFCA-947218BE04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6671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C5B1-0A5C-3D26-60B2-785B6B3DC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5979BD-4738-D286-BE63-D63A62751D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491" y="75447"/>
            <a:ext cx="4475018" cy="6709252"/>
          </a:xfrm>
        </p:spPr>
      </p:pic>
    </p:spTree>
    <p:extLst>
      <p:ext uri="{BB962C8B-B14F-4D97-AF65-F5344CB8AC3E}">
        <p14:creationId xmlns:p14="http://schemas.microsoft.com/office/powerpoint/2010/main" val="2311392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BF52A-DF35-4CED-2FF8-47E905C49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9FD2C6-8AD6-8A2C-9BEC-E64D0A9094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83768"/>
            <a:ext cx="8285017" cy="6217709"/>
          </a:xfrm>
        </p:spPr>
      </p:pic>
    </p:spTree>
    <p:extLst>
      <p:ext uri="{BB962C8B-B14F-4D97-AF65-F5344CB8AC3E}">
        <p14:creationId xmlns:p14="http://schemas.microsoft.com/office/powerpoint/2010/main" val="241592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40C02-C569-0045-DFB0-D9562E827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DC4BF3-E402-7BF0-5D1C-96354DD9BE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927" y="12376"/>
            <a:ext cx="3283528" cy="6900539"/>
          </a:xfrm>
        </p:spPr>
      </p:pic>
    </p:spTree>
    <p:extLst>
      <p:ext uri="{BB962C8B-B14F-4D97-AF65-F5344CB8AC3E}">
        <p14:creationId xmlns:p14="http://schemas.microsoft.com/office/powerpoint/2010/main" val="3723279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0E359-6D24-D8DB-907D-0E06C3224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D812E9-E9E5-5E5F-BFAE-87BC11056D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830" y="1825625"/>
            <a:ext cx="5744340" cy="4351338"/>
          </a:xfrm>
        </p:spPr>
      </p:pic>
    </p:spTree>
    <p:extLst>
      <p:ext uri="{BB962C8B-B14F-4D97-AF65-F5344CB8AC3E}">
        <p14:creationId xmlns:p14="http://schemas.microsoft.com/office/powerpoint/2010/main" val="1902171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5AC27-5DA3-D357-C36B-3C318E632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D88C7F-73DE-54B7-D825-6AFDD36A17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382" y="-90252"/>
            <a:ext cx="4779818" cy="6988038"/>
          </a:xfrm>
        </p:spPr>
      </p:pic>
    </p:spTree>
    <p:extLst>
      <p:ext uri="{BB962C8B-B14F-4D97-AF65-F5344CB8AC3E}">
        <p14:creationId xmlns:p14="http://schemas.microsoft.com/office/powerpoint/2010/main" val="4252161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8201C-CF6C-673F-3270-D43B0B88E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C30A20-73B2-DFC8-B026-6FF5A3DDE8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55" y="509949"/>
            <a:ext cx="6262254" cy="6262254"/>
          </a:xfrm>
        </p:spPr>
      </p:pic>
    </p:spTree>
    <p:extLst>
      <p:ext uri="{BB962C8B-B14F-4D97-AF65-F5344CB8AC3E}">
        <p14:creationId xmlns:p14="http://schemas.microsoft.com/office/powerpoint/2010/main" val="3696867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Widescreen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Upcycling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Universiteit Leiden - ISSC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Upcycling</dc:title>
  <dc:creator>Visser, D.J.G. (Dirk)</dc:creator>
  <cp:lastModifiedBy>Vrendenbarg, C.J.S. (Charlotte)</cp:lastModifiedBy>
  <cp:revision>2</cp:revision>
  <dcterms:created xsi:type="dcterms:W3CDTF">2023-09-15T11:23:58Z</dcterms:created>
  <dcterms:modified xsi:type="dcterms:W3CDTF">2023-11-21T11:16:04Z</dcterms:modified>
</cp:coreProperties>
</file>