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668" r:id="rId2"/>
    <p:sldId id="711" r:id="rId3"/>
    <p:sldId id="712" r:id="rId4"/>
    <p:sldId id="713" r:id="rId5"/>
    <p:sldId id="708" r:id="rId6"/>
    <p:sldId id="709" r:id="rId7"/>
    <p:sldId id="710" r:id="rId8"/>
  </p:sldIdLst>
  <p:sldSz cx="9144000" cy="6858000" type="screen4x3"/>
  <p:notesSz cx="6669088" cy="992663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5050"/>
    <a:srgbClr val="97BADD"/>
    <a:srgbClr val="336699"/>
    <a:srgbClr val="292929"/>
    <a:srgbClr val="5F5F5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0929"/>
  </p:normalViewPr>
  <p:slideViewPr>
    <p:cSldViewPr>
      <p:cViewPr varScale="1">
        <p:scale>
          <a:sx n="86" d="100"/>
          <a:sy n="86" d="100"/>
        </p:scale>
        <p:origin x="1411" y="67"/>
      </p:cViewPr>
      <p:guideLst>
        <p:guide orient="horz" pos="576"/>
        <p:guide pos="2832"/>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24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63A71E4-CB3D-75B1-E093-B1C7D79FB081}"/>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Times New Roman" charset="0"/>
              </a:defRPr>
            </a:lvl1pPr>
          </a:lstStyle>
          <a:p>
            <a:pPr>
              <a:defRPr/>
            </a:pPr>
            <a:endParaRPr lang="en-US"/>
          </a:p>
        </p:txBody>
      </p:sp>
      <p:sp>
        <p:nvSpPr>
          <p:cNvPr id="6147" name="Rectangle 3">
            <a:extLst>
              <a:ext uri="{FF2B5EF4-FFF2-40B4-BE49-F238E27FC236}">
                <a16:creationId xmlns:a16="http://schemas.microsoft.com/office/drawing/2014/main" id="{677D0017-53A5-2A34-6C93-BF4F866C6C44}"/>
              </a:ext>
            </a:extLst>
          </p:cNvPr>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Times New Roman" charset="0"/>
              </a:defRPr>
            </a:lvl1pPr>
          </a:lstStyle>
          <a:p>
            <a:pPr>
              <a:defRPr/>
            </a:pPr>
            <a:endParaRPr lang="en-US"/>
          </a:p>
        </p:txBody>
      </p:sp>
      <p:sp>
        <p:nvSpPr>
          <p:cNvPr id="6148" name="Rectangle 4">
            <a:extLst>
              <a:ext uri="{FF2B5EF4-FFF2-40B4-BE49-F238E27FC236}">
                <a16:creationId xmlns:a16="http://schemas.microsoft.com/office/drawing/2014/main" id="{5A3F54D7-07B4-ABF9-A86E-ADF57B3F2763}"/>
              </a:ext>
            </a:extLst>
          </p:cNvPr>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Times New Roman" charset="0"/>
              </a:defRPr>
            </a:lvl1pPr>
          </a:lstStyle>
          <a:p>
            <a:pPr>
              <a:defRPr/>
            </a:pPr>
            <a:endParaRPr lang="en-US"/>
          </a:p>
        </p:txBody>
      </p:sp>
      <p:sp>
        <p:nvSpPr>
          <p:cNvPr id="6149" name="Rectangle 5">
            <a:extLst>
              <a:ext uri="{FF2B5EF4-FFF2-40B4-BE49-F238E27FC236}">
                <a16:creationId xmlns:a16="http://schemas.microsoft.com/office/drawing/2014/main" id="{D539DDBE-BDF0-0AF9-50A2-7FCF84DAC64C}"/>
              </a:ext>
            </a:extLst>
          </p:cNvPr>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Times New Roman" charset="0"/>
              </a:defRPr>
            </a:lvl1pPr>
          </a:lstStyle>
          <a:p>
            <a:pPr>
              <a:defRPr/>
            </a:pPr>
            <a:fld id="{E37D8D19-FD70-4D70-A917-C4D641145F79}" type="slidenum">
              <a:rPr lang="en-US"/>
              <a:pPr>
                <a:defRPr/>
              </a:pPr>
              <a:t>‹nr.›</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95731A8-0233-CF94-2D97-3660AB36E379}"/>
              </a:ext>
            </a:extLst>
          </p:cNvPr>
          <p:cNvSpPr>
            <a:spLocks noGrp="1" noChangeArrowheads="1"/>
          </p:cNvSpPr>
          <p:nvPr>
            <p:ph type="hdr" sz="quarter"/>
          </p:nvPr>
        </p:nvSpPr>
        <p:spPr bwMode="auto">
          <a:xfrm>
            <a:off x="0" y="0"/>
            <a:ext cx="288925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spcBef>
                <a:spcPct val="50000"/>
              </a:spcBef>
              <a:defRPr sz="1200">
                <a:latin typeface="Times New Roman" charset="0"/>
              </a:defRPr>
            </a:lvl1pPr>
          </a:lstStyle>
          <a:p>
            <a:pPr>
              <a:defRPr/>
            </a:pPr>
            <a:endParaRPr lang="en-US"/>
          </a:p>
        </p:txBody>
      </p:sp>
      <p:sp>
        <p:nvSpPr>
          <p:cNvPr id="19459" name="Rectangle 3">
            <a:extLst>
              <a:ext uri="{FF2B5EF4-FFF2-40B4-BE49-F238E27FC236}">
                <a16:creationId xmlns:a16="http://schemas.microsoft.com/office/drawing/2014/main" id="{E5613C1F-0A72-7693-53F9-3EA2D1FB4BDD}"/>
              </a:ext>
            </a:extLst>
          </p:cNvPr>
          <p:cNvSpPr>
            <a:spLocks noGrp="1" noChangeArrowheads="1"/>
          </p:cNvSpPr>
          <p:nvPr>
            <p:ph type="dt" idx="1"/>
          </p:nvPr>
        </p:nvSpPr>
        <p:spPr bwMode="auto">
          <a:xfrm>
            <a:off x="3779838" y="0"/>
            <a:ext cx="288925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spcBef>
                <a:spcPct val="50000"/>
              </a:spcBef>
              <a:defRPr sz="1200">
                <a:latin typeface="Times New Roman" charset="0"/>
              </a:defRPr>
            </a:lvl1pPr>
          </a:lstStyle>
          <a:p>
            <a:pPr>
              <a:defRPr/>
            </a:pPr>
            <a:endParaRPr lang="en-US"/>
          </a:p>
        </p:txBody>
      </p:sp>
      <p:sp>
        <p:nvSpPr>
          <p:cNvPr id="3076" name="Rectangle 4">
            <a:extLst>
              <a:ext uri="{FF2B5EF4-FFF2-40B4-BE49-F238E27FC236}">
                <a16:creationId xmlns:a16="http://schemas.microsoft.com/office/drawing/2014/main" id="{A1CAF25A-8B2D-0644-00CE-65B2E8441ECC}"/>
              </a:ext>
            </a:extLst>
          </p:cNvPr>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17C6A6BA-7BEF-9864-69EC-1FAD8AC29FFD}"/>
              </a:ext>
            </a:extLst>
          </p:cNvPr>
          <p:cNvSpPr>
            <a:spLocks noGrp="1" noChangeArrowheads="1"/>
          </p:cNvSpPr>
          <p:nvPr>
            <p:ph type="body" sz="quarter" idx="3"/>
          </p:nvPr>
        </p:nvSpPr>
        <p:spPr bwMode="auto">
          <a:xfrm>
            <a:off x="889000" y="4714875"/>
            <a:ext cx="4891088" cy="1238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26EA1730-E0C8-71A8-892B-80B9AA4EA830}"/>
              </a:ext>
            </a:extLst>
          </p:cNvPr>
          <p:cNvSpPr>
            <a:spLocks noGrp="1" noChangeArrowheads="1"/>
          </p:cNvSpPr>
          <p:nvPr>
            <p:ph type="ftr" sz="quarter" idx="4"/>
          </p:nvPr>
        </p:nvSpPr>
        <p:spPr bwMode="auto">
          <a:xfrm>
            <a:off x="0" y="9650413"/>
            <a:ext cx="2889250"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spcBef>
                <a:spcPct val="50000"/>
              </a:spcBef>
              <a:defRPr sz="1200">
                <a:latin typeface="Times New Roman" charset="0"/>
              </a:defRPr>
            </a:lvl1pPr>
          </a:lstStyle>
          <a:p>
            <a:pPr>
              <a:defRPr/>
            </a:pPr>
            <a:endParaRPr lang="en-US"/>
          </a:p>
        </p:txBody>
      </p:sp>
      <p:sp>
        <p:nvSpPr>
          <p:cNvPr id="19463" name="Rectangle 7">
            <a:extLst>
              <a:ext uri="{FF2B5EF4-FFF2-40B4-BE49-F238E27FC236}">
                <a16:creationId xmlns:a16="http://schemas.microsoft.com/office/drawing/2014/main" id="{A5DF3C04-22AF-BF45-EBA4-F054BD773E7E}"/>
              </a:ext>
            </a:extLst>
          </p:cNvPr>
          <p:cNvSpPr>
            <a:spLocks noGrp="1" noChangeArrowheads="1"/>
          </p:cNvSpPr>
          <p:nvPr>
            <p:ph type="sldNum" sz="quarter" idx="5"/>
          </p:nvPr>
        </p:nvSpPr>
        <p:spPr bwMode="auto">
          <a:xfrm>
            <a:off x="3779838" y="9650413"/>
            <a:ext cx="2889250" cy="276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spcBef>
                <a:spcPct val="50000"/>
              </a:spcBef>
              <a:defRPr sz="1200">
                <a:latin typeface="Times New Roman" charset="0"/>
              </a:defRPr>
            </a:lvl1pPr>
          </a:lstStyle>
          <a:p>
            <a:pPr>
              <a:defRPr/>
            </a:pPr>
            <a:fld id="{06C5DCDA-58DC-45DC-A1CF-5D10B71BB598}"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 name="Group 25">
            <a:extLst>
              <a:ext uri="{FF2B5EF4-FFF2-40B4-BE49-F238E27FC236}">
                <a16:creationId xmlns:a16="http://schemas.microsoft.com/office/drawing/2014/main" id="{39427556-3558-7F73-7D74-B211AAA38209}"/>
              </a:ext>
            </a:extLst>
          </p:cNvPr>
          <p:cNvGrpSpPr>
            <a:grpSpLocks/>
          </p:cNvGrpSpPr>
          <p:nvPr/>
        </p:nvGrpSpPr>
        <p:grpSpPr bwMode="auto">
          <a:xfrm>
            <a:off x="0" y="0"/>
            <a:ext cx="9144000" cy="4648200"/>
            <a:chOff x="1296" y="0"/>
            <a:chExt cx="4464" cy="556"/>
          </a:xfrm>
        </p:grpSpPr>
        <p:pic>
          <p:nvPicPr>
            <p:cNvPr id="3" name="Picture 20" descr="C:\DriveC\ompi\new_ppt\portal.jpg">
              <a:extLst>
                <a:ext uri="{FF2B5EF4-FFF2-40B4-BE49-F238E27FC236}">
                  <a16:creationId xmlns:a16="http://schemas.microsoft.com/office/drawing/2014/main" id="{15C5B5B2-62B7-C12C-6D84-57DF9957E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 y="0"/>
              <a:ext cx="4080" cy="4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Picture 21" descr="C:\DriveC\ompi\new_ppt\bar2.jpg">
              <a:extLst>
                <a:ext uri="{FF2B5EF4-FFF2-40B4-BE49-F238E27FC236}">
                  <a16:creationId xmlns:a16="http://schemas.microsoft.com/office/drawing/2014/main" id="{236A1E99-AC27-1AFC-A10C-58496CDB8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460"/>
              <a:ext cx="4464" cy="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5" name="Picture 28">
            <a:extLst>
              <a:ext uri="{FF2B5EF4-FFF2-40B4-BE49-F238E27FC236}">
                <a16:creationId xmlns:a16="http://schemas.microsoft.com/office/drawing/2014/main" id="{89C8E088-72F7-8210-C848-5E7D5E05C786}"/>
              </a:ext>
            </a:extLst>
          </p:cNvPr>
          <p:cNvPicPr>
            <a:picLocks noChangeAspect="1" noChangeArrowheads="1"/>
          </p:cNvPicPr>
          <p:nvPr userDrawn="1"/>
        </p:nvPicPr>
        <p:blipFill>
          <a:blip r:embed="rId4">
            <a:lum bright="70000" contrast="-32000"/>
            <a:extLst>
              <a:ext uri="{28A0092B-C50C-407E-A947-70E740481C1C}">
                <a14:useLocalDpi xmlns:a14="http://schemas.microsoft.com/office/drawing/2010/main" val="0"/>
              </a:ext>
            </a:extLst>
          </a:blip>
          <a:srcRect/>
          <a:stretch>
            <a:fillRect/>
          </a:stretch>
        </p:blipFill>
        <p:spPr bwMode="auto">
          <a:xfrm>
            <a:off x="990600" y="4876800"/>
            <a:ext cx="15144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ctrTitle"/>
          </p:nvPr>
        </p:nvSpPr>
        <p:spPr>
          <a:xfrm>
            <a:off x="2209800" y="609600"/>
            <a:ext cx="6324600" cy="3124200"/>
          </a:xfrm>
        </p:spPr>
        <p:txBody>
          <a:bodyPr/>
          <a:lstStyle>
            <a:lvl1pPr algn="r">
              <a:defRPr sz="3600"/>
            </a:lvl1pPr>
          </a:lstStyle>
          <a:p>
            <a:r>
              <a:rPr lang="en-US"/>
              <a:t>Type the title</a:t>
            </a:r>
          </a:p>
        </p:txBody>
      </p:sp>
      <p:sp>
        <p:nvSpPr>
          <p:cNvPr id="3074" name="Rectangle 2"/>
          <p:cNvSpPr>
            <a:spLocks noGrp="1" noChangeArrowheads="1"/>
          </p:cNvSpPr>
          <p:nvPr>
            <p:ph type="subTitle" idx="1"/>
          </p:nvPr>
        </p:nvSpPr>
        <p:spPr>
          <a:xfrm>
            <a:off x="2209800" y="4724400"/>
            <a:ext cx="6324600" cy="1905000"/>
          </a:xfrm>
        </p:spPr>
        <p:txBody>
          <a:bodyPr/>
          <a:lstStyle>
            <a:lvl1pPr marL="0" indent="0" algn="r">
              <a:buFontTx/>
              <a:buNone/>
              <a:defRPr sz="2400">
                <a:solidFill>
                  <a:schemeClr val="tx1"/>
                </a:solidFill>
              </a:defRPr>
            </a:lvl1pPr>
          </a:lstStyle>
          <a:p>
            <a:r>
              <a:rPr lang="en-US"/>
              <a:t>Your name</a:t>
            </a:r>
          </a:p>
          <a:p>
            <a:r>
              <a:rPr lang="en-US"/>
              <a:t>Your title </a:t>
            </a:r>
          </a:p>
        </p:txBody>
      </p:sp>
    </p:spTree>
    <p:extLst>
      <p:ext uri="{BB962C8B-B14F-4D97-AF65-F5344CB8AC3E}">
        <p14:creationId xmlns:p14="http://schemas.microsoft.com/office/powerpoint/2010/main" val="3767574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nl-NL"/>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extLst>
      <p:ext uri="{BB962C8B-B14F-4D97-AF65-F5344CB8AC3E}">
        <p14:creationId xmlns:p14="http://schemas.microsoft.com/office/powerpoint/2010/main" val="272689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304800"/>
            <a:ext cx="1905000" cy="6248400"/>
          </a:xfrm>
        </p:spPr>
        <p:txBody>
          <a:bodyPr vert="eaVert"/>
          <a:lstStyle/>
          <a:p>
            <a:r>
              <a:rPr lang="de-DE"/>
              <a:t>Titelmasterformat durch Klicken bearbeiten</a:t>
            </a:r>
            <a:endParaRPr lang="nl-NL"/>
          </a:p>
        </p:txBody>
      </p:sp>
      <p:sp>
        <p:nvSpPr>
          <p:cNvPr id="3" name="Vertikaler Textplatzhalter 2"/>
          <p:cNvSpPr>
            <a:spLocks noGrp="1"/>
          </p:cNvSpPr>
          <p:nvPr>
            <p:ph type="body" orient="vert" idx="1"/>
          </p:nvPr>
        </p:nvSpPr>
        <p:spPr>
          <a:xfrm>
            <a:off x="1066800" y="304800"/>
            <a:ext cx="5562600" cy="6248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extLst>
      <p:ext uri="{BB962C8B-B14F-4D97-AF65-F5344CB8AC3E}">
        <p14:creationId xmlns:p14="http://schemas.microsoft.com/office/powerpoint/2010/main" val="31061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nl-NL"/>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extLst>
      <p:ext uri="{BB962C8B-B14F-4D97-AF65-F5344CB8AC3E}">
        <p14:creationId xmlns:p14="http://schemas.microsoft.com/office/powerpoint/2010/main" val="269875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nl-NL"/>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1634273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nl-NL"/>
          </a:p>
        </p:txBody>
      </p:sp>
      <p:sp>
        <p:nvSpPr>
          <p:cNvPr id="3" name="Inhaltsplatzhalter 2"/>
          <p:cNvSpPr>
            <a:spLocks noGrp="1"/>
          </p:cNvSpPr>
          <p:nvPr>
            <p:ph sz="half" idx="1"/>
          </p:nvPr>
        </p:nvSpPr>
        <p:spPr>
          <a:xfrm>
            <a:off x="1295400" y="1447800"/>
            <a:ext cx="3619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4" name="Inhaltsplatzhalter 3"/>
          <p:cNvSpPr>
            <a:spLocks noGrp="1"/>
          </p:cNvSpPr>
          <p:nvPr>
            <p:ph sz="half" idx="2"/>
          </p:nvPr>
        </p:nvSpPr>
        <p:spPr>
          <a:xfrm>
            <a:off x="5067300" y="1447800"/>
            <a:ext cx="3619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extLst>
      <p:ext uri="{BB962C8B-B14F-4D97-AF65-F5344CB8AC3E}">
        <p14:creationId xmlns:p14="http://schemas.microsoft.com/office/powerpoint/2010/main" val="172001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nl-NL"/>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Tree>
    <p:extLst>
      <p:ext uri="{BB962C8B-B14F-4D97-AF65-F5344CB8AC3E}">
        <p14:creationId xmlns:p14="http://schemas.microsoft.com/office/powerpoint/2010/main" val="175837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nl-NL"/>
          </a:p>
        </p:txBody>
      </p:sp>
    </p:spTree>
    <p:extLst>
      <p:ext uri="{BB962C8B-B14F-4D97-AF65-F5344CB8AC3E}">
        <p14:creationId xmlns:p14="http://schemas.microsoft.com/office/powerpoint/2010/main" val="198860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57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nl-NL"/>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264139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nl-NL"/>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365536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8585AEC5-9D0D-5556-CA0A-C22392BC36FA}"/>
              </a:ext>
            </a:extLst>
          </p:cNvPr>
          <p:cNvSpPr>
            <a:spLocks noGrp="1" noChangeArrowheads="1"/>
          </p:cNvSpPr>
          <p:nvPr>
            <p:ph type="body" idx="1"/>
          </p:nvPr>
        </p:nvSpPr>
        <p:spPr bwMode="auto">
          <a:xfrm>
            <a:off x="1295400" y="1447800"/>
            <a:ext cx="7391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7" name="Picture 8" descr="C:\DriveC\ompi\new_ppt\left.jpg">
            <a:extLst>
              <a:ext uri="{FF2B5EF4-FFF2-40B4-BE49-F238E27FC236}">
                <a16:creationId xmlns:a16="http://schemas.microsoft.com/office/drawing/2014/main" id="{DEFA2A4A-4AC8-3588-9F96-2C813BE4799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8E0C3AB8-5E5D-C95C-08E7-BE8E3DE2404D}"/>
              </a:ext>
            </a:extLst>
          </p:cNvPr>
          <p:cNvSpPr>
            <a:spLocks noGrp="1" noChangeArrowheads="1"/>
          </p:cNvSpPr>
          <p:nvPr>
            <p:ph type="title"/>
          </p:nvPr>
        </p:nvSpPr>
        <p:spPr bwMode="auto">
          <a:xfrm>
            <a:off x="1066800" y="304800"/>
            <a:ext cx="61833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911"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eaLnBrk="0" fontAlgn="base" hangingPunct="0">
        <a:spcBef>
          <a:spcPct val="0"/>
        </a:spcBef>
        <a:spcAft>
          <a:spcPct val="0"/>
        </a:spcAft>
        <a:defRPr sz="3200">
          <a:solidFill>
            <a:schemeClr val="tx1"/>
          </a:solidFill>
          <a:latin typeface="Arial" charset="0"/>
        </a:defRPr>
      </a:lvl6pPr>
      <a:lvl7pPr marL="914400" algn="l" rtl="0" eaLnBrk="0" fontAlgn="base" hangingPunct="0">
        <a:spcBef>
          <a:spcPct val="0"/>
        </a:spcBef>
        <a:spcAft>
          <a:spcPct val="0"/>
        </a:spcAft>
        <a:defRPr sz="3200">
          <a:solidFill>
            <a:schemeClr val="tx1"/>
          </a:solidFill>
          <a:latin typeface="Arial" charset="0"/>
        </a:defRPr>
      </a:lvl7pPr>
      <a:lvl8pPr marL="1371600" algn="l" rtl="0" eaLnBrk="0" fontAlgn="base" hangingPunct="0">
        <a:spcBef>
          <a:spcPct val="0"/>
        </a:spcBef>
        <a:spcAft>
          <a:spcPct val="0"/>
        </a:spcAft>
        <a:defRPr sz="3200">
          <a:solidFill>
            <a:schemeClr val="tx1"/>
          </a:solidFill>
          <a:latin typeface="Arial" charset="0"/>
        </a:defRPr>
      </a:lvl8pPr>
      <a:lvl9pPr marL="1828800" algn="l" rtl="0" eaLnBrk="0" fontAlgn="base" hangingPunct="0">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a:solidFill>
            <a:srgbClr val="292929"/>
          </a:solidFill>
          <a:latin typeface="+mn-lt"/>
          <a:ea typeface="+mn-ea"/>
          <a:cs typeface="+mn-cs"/>
        </a:defRPr>
      </a:lvl1pPr>
      <a:lvl2pPr marL="742950" indent="-285750" algn="l" rtl="0" eaLnBrk="0" fontAlgn="base" hangingPunct="0">
        <a:spcBef>
          <a:spcPct val="20000"/>
        </a:spcBef>
        <a:spcAft>
          <a:spcPct val="0"/>
        </a:spcAft>
        <a:buChar char="–"/>
        <a:defRPr sz="2400">
          <a:solidFill>
            <a:srgbClr val="292929"/>
          </a:solidFill>
          <a:latin typeface="+mn-lt"/>
        </a:defRPr>
      </a:lvl2pPr>
      <a:lvl3pPr marL="1143000" indent="-228600" algn="l" rtl="0" eaLnBrk="0" fontAlgn="base" hangingPunct="0">
        <a:spcBef>
          <a:spcPct val="20000"/>
        </a:spcBef>
        <a:spcAft>
          <a:spcPct val="0"/>
        </a:spcAft>
        <a:buChar char="•"/>
        <a:defRPr sz="2000">
          <a:solidFill>
            <a:srgbClr val="292929"/>
          </a:solidFill>
          <a:latin typeface="+mn-lt"/>
        </a:defRPr>
      </a:lvl3pPr>
      <a:lvl4pPr marL="1600200" indent="-228600" algn="l" rtl="0" eaLnBrk="0" fontAlgn="base" hangingPunct="0">
        <a:spcBef>
          <a:spcPct val="20000"/>
        </a:spcBef>
        <a:spcAft>
          <a:spcPct val="0"/>
        </a:spcAft>
        <a:buChar char="–"/>
        <a:defRPr sz="1400">
          <a:solidFill>
            <a:srgbClr val="292929"/>
          </a:solidFill>
          <a:latin typeface="+mn-lt"/>
        </a:defRPr>
      </a:lvl4pPr>
      <a:lvl5pPr marL="2057400" indent="-228600" algn="l" rtl="0" eaLnBrk="0" fontAlgn="base" hangingPunct="0">
        <a:spcBef>
          <a:spcPct val="20000"/>
        </a:spcBef>
        <a:spcAft>
          <a:spcPct val="0"/>
        </a:spcAft>
        <a:buChar char="»"/>
        <a:defRPr sz="1400">
          <a:solidFill>
            <a:srgbClr val="292929"/>
          </a:solidFill>
          <a:latin typeface="+mn-lt"/>
        </a:defRPr>
      </a:lvl5pPr>
      <a:lvl6pPr marL="2514600" indent="-228600" algn="l" rtl="0" eaLnBrk="0" fontAlgn="base" hangingPunct="0">
        <a:spcBef>
          <a:spcPct val="20000"/>
        </a:spcBef>
        <a:spcAft>
          <a:spcPct val="0"/>
        </a:spcAft>
        <a:buChar char="»"/>
        <a:defRPr sz="1400">
          <a:solidFill>
            <a:srgbClr val="292929"/>
          </a:solidFill>
          <a:latin typeface="+mn-lt"/>
        </a:defRPr>
      </a:lvl6pPr>
      <a:lvl7pPr marL="2971800" indent="-228600" algn="l" rtl="0" eaLnBrk="0" fontAlgn="base" hangingPunct="0">
        <a:spcBef>
          <a:spcPct val="20000"/>
        </a:spcBef>
        <a:spcAft>
          <a:spcPct val="0"/>
        </a:spcAft>
        <a:buChar char="»"/>
        <a:defRPr sz="1400">
          <a:solidFill>
            <a:srgbClr val="292929"/>
          </a:solidFill>
          <a:latin typeface="+mn-lt"/>
        </a:defRPr>
      </a:lvl7pPr>
      <a:lvl8pPr marL="3429000" indent="-228600" algn="l" rtl="0" eaLnBrk="0" fontAlgn="base" hangingPunct="0">
        <a:spcBef>
          <a:spcPct val="20000"/>
        </a:spcBef>
        <a:spcAft>
          <a:spcPct val="0"/>
        </a:spcAft>
        <a:buChar char="»"/>
        <a:defRPr sz="1400">
          <a:solidFill>
            <a:srgbClr val="292929"/>
          </a:solidFill>
          <a:latin typeface="+mn-lt"/>
        </a:defRPr>
      </a:lvl8pPr>
      <a:lvl9pPr marL="3886200" indent="-228600" algn="l" rtl="0" eaLnBrk="0" fontAlgn="base" hangingPunct="0">
        <a:spcBef>
          <a:spcPct val="20000"/>
        </a:spcBef>
        <a:spcAft>
          <a:spcPct val="0"/>
        </a:spcAft>
        <a:buChar char="»"/>
        <a:defRPr sz="1400">
          <a:solidFill>
            <a:srgbClr val="292929"/>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CF4B19F-3BD3-58CA-DC3C-3800D6ABDDBF}"/>
              </a:ext>
            </a:extLst>
          </p:cNvPr>
          <p:cNvSpPr>
            <a:spLocks noGrp="1" noChangeArrowheads="1"/>
          </p:cNvSpPr>
          <p:nvPr>
            <p:ph type="ctrTitle"/>
          </p:nvPr>
        </p:nvSpPr>
        <p:spPr>
          <a:xfrm>
            <a:off x="990600" y="304800"/>
            <a:ext cx="7315200" cy="3505200"/>
          </a:xfrm>
        </p:spPr>
        <p:txBody>
          <a:bodyPr/>
          <a:lstStyle/>
          <a:p>
            <a:r>
              <a:rPr lang="en-US" altLang="en-US" sz="2800" b="1"/>
              <a:t>Trademark Law Institute</a:t>
            </a:r>
            <a:br>
              <a:rPr lang="en-US" altLang="en-US" sz="2800" b="1"/>
            </a:br>
            <a:r>
              <a:rPr lang="en-US" altLang="en-US" sz="2800" b="1"/>
              <a:t>December 1-2, 2022</a:t>
            </a:r>
            <a:br>
              <a:rPr lang="en-US" altLang="en-US" sz="2800" b="1"/>
            </a:br>
            <a:br>
              <a:rPr lang="en-US" altLang="en-US" sz="4800" b="1"/>
            </a:br>
            <a:r>
              <a:rPr lang="nl-NL" altLang="en-US" sz="4000" b="1">
                <a:cs typeface="Times New Roman" panose="02020603050405020304" pitchFamily="18" charset="0"/>
              </a:rPr>
              <a:t>Guidelines for Determining Honesty in Trademark Cases</a:t>
            </a:r>
            <a:endParaRPr lang="en-US" altLang="en-US" sz="4000" b="1"/>
          </a:p>
        </p:txBody>
      </p:sp>
      <p:sp>
        <p:nvSpPr>
          <p:cNvPr id="5123" name="Rectangle 6">
            <a:extLst>
              <a:ext uri="{FF2B5EF4-FFF2-40B4-BE49-F238E27FC236}">
                <a16:creationId xmlns:a16="http://schemas.microsoft.com/office/drawing/2014/main" id="{1EFD74EB-AE4B-E4D1-B198-30D3655CC10D}"/>
              </a:ext>
            </a:extLst>
          </p:cNvPr>
          <p:cNvSpPr>
            <a:spLocks noGrp="1" noChangeArrowheads="1"/>
          </p:cNvSpPr>
          <p:nvPr>
            <p:ph type="subTitle" idx="1"/>
          </p:nvPr>
        </p:nvSpPr>
        <p:spPr>
          <a:xfrm>
            <a:off x="1447800" y="4800600"/>
            <a:ext cx="6910388" cy="1752600"/>
          </a:xfrm>
        </p:spPr>
        <p:txBody>
          <a:bodyPr/>
          <a:lstStyle/>
          <a:p>
            <a:pPr>
              <a:lnSpc>
                <a:spcPct val="90000"/>
              </a:lnSpc>
            </a:pPr>
            <a:r>
              <a:rPr lang="en-US" altLang="en-US" sz="3200"/>
              <a:t>Lotte Anemaet, PhD</a:t>
            </a:r>
          </a:p>
          <a:p>
            <a:pPr>
              <a:lnSpc>
                <a:spcPct val="90000"/>
              </a:lnSpc>
            </a:pPr>
            <a:r>
              <a:rPr lang="en-US" altLang="en-US" sz="3200" i="1"/>
              <a:t>Vrije</a:t>
            </a:r>
            <a:r>
              <a:rPr lang="en-US" altLang="en-US" sz="3200"/>
              <a:t> Universiteit Amsterdam</a:t>
            </a:r>
          </a:p>
        </p:txBody>
      </p:sp>
    </p:spTree>
  </p:cSld>
  <p:clrMapOvr>
    <a:masterClrMapping/>
  </p:clrMapOvr>
  <p:transition spd="slow" advTm="10097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14DAA1B6-1F13-D7F9-BEDC-C5E54EC0A1C0}"/>
              </a:ext>
            </a:extLst>
          </p:cNvPr>
          <p:cNvSpPr>
            <a:spLocks noGrp="1" noChangeArrowheads="1"/>
          </p:cNvSpPr>
          <p:nvPr>
            <p:ph type="title"/>
          </p:nvPr>
        </p:nvSpPr>
        <p:spPr>
          <a:xfrm>
            <a:off x="1066800" y="304800"/>
            <a:ext cx="7753350" cy="820738"/>
          </a:xfrm>
        </p:spPr>
        <p:txBody>
          <a:bodyPr/>
          <a:lstStyle/>
          <a:p>
            <a:r>
              <a:rPr lang="nl-NL" altLang="nl-NL" b="1"/>
              <a:t>Case C-100/02 </a:t>
            </a:r>
            <a:r>
              <a:rPr lang="nl-NL" altLang="nl-NL" b="1" i="1"/>
              <a:t>Gerolsteiner Brunnen/Putsch </a:t>
            </a:r>
            <a:r>
              <a:rPr lang="nl-NL" altLang="nl-NL" b="1"/>
              <a:t>ECLI:EU:C:2004:11</a:t>
            </a:r>
          </a:p>
        </p:txBody>
      </p:sp>
      <p:sp>
        <p:nvSpPr>
          <p:cNvPr id="6147" name="Tijdelijke aanduiding voor inhoud 2">
            <a:extLst>
              <a:ext uri="{FF2B5EF4-FFF2-40B4-BE49-F238E27FC236}">
                <a16:creationId xmlns:a16="http://schemas.microsoft.com/office/drawing/2014/main" id="{0E33DBA4-B2AD-7B27-4CC0-D0F4BB8E08F1}"/>
              </a:ext>
            </a:extLst>
          </p:cNvPr>
          <p:cNvSpPr>
            <a:spLocks noGrp="1" noChangeArrowheads="1"/>
          </p:cNvSpPr>
          <p:nvPr>
            <p:ph idx="1"/>
          </p:nvPr>
        </p:nvSpPr>
        <p:spPr/>
        <p:txBody>
          <a:bodyPr/>
          <a:lstStyle/>
          <a:p>
            <a:r>
              <a:rPr lang="nl-NL" altLang="nl-NL"/>
              <a:t>‘…</a:t>
            </a:r>
            <a:r>
              <a:rPr lang="en-US" altLang="nl-NL"/>
              <a:t>it is for the national court to carry out an overall assessment of all the relevant circumstances. Since the case concerns bottled drinks, the circumstances to be taken into account by that court would include in particular the shape and labelling of the bottle in order to assess, more particularly, whether the producer of the drink bearing the indication of geographical origin might be regarded as unfairly competing with the proprietor of the trade mark.’ (para. 26)</a:t>
            </a:r>
          </a:p>
          <a:p>
            <a:endParaRPr lang="en-US" altLang="nl-NL"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57978E7E-5C1B-5B75-ED01-0464A978BFAD}"/>
              </a:ext>
            </a:extLst>
          </p:cNvPr>
          <p:cNvSpPr>
            <a:spLocks noGrp="1" noChangeArrowheads="1"/>
          </p:cNvSpPr>
          <p:nvPr>
            <p:ph type="title"/>
          </p:nvPr>
        </p:nvSpPr>
        <p:spPr/>
        <p:txBody>
          <a:bodyPr/>
          <a:lstStyle/>
          <a:p>
            <a:r>
              <a:rPr lang="en-US" altLang="nl-NL" b="1"/>
              <a:t>Case C-245/02 </a:t>
            </a:r>
            <a:r>
              <a:rPr lang="en-US" altLang="nl-NL" b="1" i="1"/>
              <a:t>Anheuser-Busch</a:t>
            </a:r>
            <a:r>
              <a:rPr lang="en-US" altLang="nl-NL" b="1"/>
              <a:t> ECLI:EU:C:2004:717</a:t>
            </a:r>
            <a:endParaRPr lang="nl-NL" altLang="nl-NL" b="1"/>
          </a:p>
        </p:txBody>
      </p:sp>
      <p:sp>
        <p:nvSpPr>
          <p:cNvPr id="7171" name="Tijdelijke aanduiding voor inhoud 2">
            <a:extLst>
              <a:ext uri="{FF2B5EF4-FFF2-40B4-BE49-F238E27FC236}">
                <a16:creationId xmlns:a16="http://schemas.microsoft.com/office/drawing/2014/main" id="{961683AA-971F-D616-BBC7-60009530E769}"/>
              </a:ext>
            </a:extLst>
          </p:cNvPr>
          <p:cNvSpPr>
            <a:spLocks noGrp="1" noChangeArrowheads="1"/>
          </p:cNvSpPr>
          <p:nvPr>
            <p:ph idx="1"/>
          </p:nvPr>
        </p:nvSpPr>
        <p:spPr/>
        <p:txBody>
          <a:bodyPr/>
          <a:lstStyle/>
          <a:p>
            <a:r>
              <a:rPr lang="en-US" altLang="nl-NL" sz="2400"/>
              <a:t>‘…the extent to which the use of the third party’s trade name is understood by the relevant public, or at least a significant section of that public, as indicating a link between the third party’s goods and the trade-mark proprietor or a person authorized to use the trade mark, and secondly of the extent to which the third party ought to have been aware of that. Another factor to be taken into account when making the assessment is whether the trade mark concerned enjoys a certain reputation in the Member State in which it is registered and its protection is sought, from which the third party might profit in selling his goods.’ (para. 83)</a:t>
            </a:r>
          </a:p>
          <a:p>
            <a:endParaRPr lang="nl-NL" alt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09D46229-794C-1459-825A-CB3DC233EC7D}"/>
              </a:ext>
            </a:extLst>
          </p:cNvPr>
          <p:cNvSpPr>
            <a:spLocks noGrp="1" noChangeArrowheads="1"/>
          </p:cNvSpPr>
          <p:nvPr>
            <p:ph type="title"/>
          </p:nvPr>
        </p:nvSpPr>
        <p:spPr>
          <a:xfrm>
            <a:off x="1066800" y="304800"/>
            <a:ext cx="7620000" cy="685800"/>
          </a:xfrm>
        </p:spPr>
        <p:txBody>
          <a:bodyPr/>
          <a:lstStyle/>
          <a:p>
            <a:r>
              <a:rPr lang="nl-NL" altLang="nl-NL" b="1"/>
              <a:t>Case C-228/03 </a:t>
            </a:r>
            <a:r>
              <a:rPr lang="nl-NL" altLang="nl-NL" b="1" i="1"/>
              <a:t>Gillette </a:t>
            </a:r>
            <a:r>
              <a:rPr lang="nl-NL" altLang="nl-NL" b="1"/>
              <a:t>ECLI:EU:C:2005:177</a:t>
            </a:r>
          </a:p>
        </p:txBody>
      </p:sp>
      <p:sp>
        <p:nvSpPr>
          <p:cNvPr id="8195" name="Tijdelijke aanduiding voor inhoud 2">
            <a:extLst>
              <a:ext uri="{FF2B5EF4-FFF2-40B4-BE49-F238E27FC236}">
                <a16:creationId xmlns:a16="http://schemas.microsoft.com/office/drawing/2014/main" id="{A5A50CB7-404C-9D26-477D-860126D59A8A}"/>
              </a:ext>
            </a:extLst>
          </p:cNvPr>
          <p:cNvSpPr>
            <a:spLocks noGrp="1" noChangeArrowheads="1"/>
          </p:cNvSpPr>
          <p:nvPr>
            <p:ph idx="1"/>
          </p:nvPr>
        </p:nvSpPr>
        <p:spPr/>
        <p:txBody>
          <a:bodyPr/>
          <a:lstStyle/>
          <a:p>
            <a:r>
              <a:rPr lang="en-US" altLang="nl-NL"/>
              <a:t>‘… In that regard, account should be taken of the overall presentation of the product marketed by the third party, particularly the circumstances in which the mark of which the third party is not the owner is displayed in that presentation, the circumstances in which a distinction is made between that mark and the mark or sign of the third party, and the effort made by that third party to ensure that consumers distinguish its products from those of which it is not the trade mark owner.’ (para. 46)</a:t>
            </a:r>
            <a:endParaRPr lang="nl-NL" alt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FDF04C84-690D-A40A-F823-8DC359BD013B}"/>
              </a:ext>
            </a:extLst>
          </p:cNvPr>
          <p:cNvSpPr>
            <a:spLocks noGrp="1" noChangeArrowheads="1"/>
          </p:cNvSpPr>
          <p:nvPr>
            <p:ph type="title"/>
          </p:nvPr>
        </p:nvSpPr>
        <p:spPr>
          <a:xfrm>
            <a:off x="1066800" y="304800"/>
            <a:ext cx="7537450" cy="1539875"/>
          </a:xfrm>
        </p:spPr>
        <p:txBody>
          <a:bodyPr/>
          <a:lstStyle/>
          <a:p>
            <a:r>
              <a:rPr lang="nl-NL" altLang="nl-NL" sz="2800" b="1"/>
              <a:t>Court of Appeal of The Hague, 11 August 2020, IEF 19365 (Lacoste/Hema)</a:t>
            </a:r>
            <a:br>
              <a:rPr lang="nl-NL" altLang="nl-NL" b="1"/>
            </a:br>
            <a:endParaRPr lang="nl-NL" altLang="nl-NL" b="1"/>
          </a:p>
        </p:txBody>
      </p:sp>
      <p:pic>
        <p:nvPicPr>
          <p:cNvPr id="9219" name="Tijdelijke aanduiding voor inhoud 3">
            <a:extLst>
              <a:ext uri="{FF2B5EF4-FFF2-40B4-BE49-F238E27FC236}">
                <a16:creationId xmlns:a16="http://schemas.microsoft.com/office/drawing/2014/main" id="{5DE26119-3C71-1C79-3668-ED91E66C94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912938"/>
            <a:ext cx="7391400" cy="417512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29795834-2C7D-756C-1F90-C1D285A8F137}"/>
              </a:ext>
            </a:extLst>
          </p:cNvPr>
          <p:cNvSpPr>
            <a:spLocks noGrp="1" noChangeArrowheads="1"/>
          </p:cNvSpPr>
          <p:nvPr>
            <p:ph type="title"/>
          </p:nvPr>
        </p:nvSpPr>
        <p:spPr>
          <a:xfrm>
            <a:off x="1066800" y="304800"/>
            <a:ext cx="7537450" cy="1539875"/>
          </a:xfrm>
        </p:spPr>
        <p:txBody>
          <a:bodyPr/>
          <a:lstStyle/>
          <a:p>
            <a:r>
              <a:rPr lang="nl-NL" altLang="nl-NL" sz="2800" b="1"/>
              <a:t>Court of Appeal of The Hague, 11 August 2020, IEF 19365 (Lacoste/Hema)</a:t>
            </a:r>
            <a:br>
              <a:rPr lang="nl-NL" altLang="nl-NL" b="1"/>
            </a:br>
            <a:endParaRPr lang="nl-NL" altLang="nl-NL" b="1"/>
          </a:p>
        </p:txBody>
      </p:sp>
      <p:sp>
        <p:nvSpPr>
          <p:cNvPr id="10243" name="Tijdelijke aanduiding voor inhoud 3">
            <a:extLst>
              <a:ext uri="{FF2B5EF4-FFF2-40B4-BE49-F238E27FC236}">
                <a16:creationId xmlns:a16="http://schemas.microsoft.com/office/drawing/2014/main" id="{3401501D-551C-B6D2-4AC3-7CBAFB690404}"/>
              </a:ext>
            </a:extLst>
          </p:cNvPr>
          <p:cNvSpPr>
            <a:spLocks noGrp="1" noChangeArrowheads="1"/>
          </p:cNvSpPr>
          <p:nvPr>
            <p:ph idx="1"/>
          </p:nvPr>
        </p:nvSpPr>
        <p:spPr/>
        <p:txBody>
          <a:bodyPr/>
          <a:lstStyle/>
          <a:p>
            <a:endParaRPr lang="nl-NL" altLang="nl-NL"/>
          </a:p>
        </p:txBody>
      </p:sp>
      <p:pic>
        <p:nvPicPr>
          <p:cNvPr id="10244" name="Afbeelding 6">
            <a:extLst>
              <a:ext uri="{FF2B5EF4-FFF2-40B4-BE49-F238E27FC236}">
                <a16:creationId xmlns:a16="http://schemas.microsoft.com/office/drawing/2014/main" id="{40492B2A-3FAE-F68D-8E2A-BF2A48C4F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317625"/>
            <a:ext cx="10288588"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EE0FDC1-49AD-5ACC-05E6-58A1A7F1C61A}"/>
              </a:ext>
            </a:extLst>
          </p:cNvPr>
          <p:cNvSpPr>
            <a:spLocks noGrp="1" noChangeArrowheads="1"/>
          </p:cNvSpPr>
          <p:nvPr>
            <p:ph type="ctrTitle"/>
          </p:nvPr>
        </p:nvSpPr>
        <p:spPr>
          <a:xfrm>
            <a:off x="990600" y="304800"/>
            <a:ext cx="7315200" cy="3505200"/>
          </a:xfrm>
        </p:spPr>
        <p:txBody>
          <a:bodyPr/>
          <a:lstStyle/>
          <a:p>
            <a:br>
              <a:rPr lang="en-US" altLang="en-US" sz="2400" b="1"/>
            </a:br>
            <a:r>
              <a:rPr lang="nl-NL" altLang="en-US" sz="4800" b="1">
                <a:cs typeface="Times New Roman" panose="02020603050405020304" pitchFamily="18" charset="0"/>
              </a:rPr>
              <a:t>The End</a:t>
            </a:r>
            <a:endParaRPr lang="en-US" altLang="en-US" sz="4800" b="1"/>
          </a:p>
        </p:txBody>
      </p:sp>
      <p:sp>
        <p:nvSpPr>
          <p:cNvPr id="11267" name="Rectangle 6">
            <a:extLst>
              <a:ext uri="{FF2B5EF4-FFF2-40B4-BE49-F238E27FC236}">
                <a16:creationId xmlns:a16="http://schemas.microsoft.com/office/drawing/2014/main" id="{757C3962-6F2D-AE8C-0672-7FB7D1978ECA}"/>
              </a:ext>
            </a:extLst>
          </p:cNvPr>
          <p:cNvSpPr>
            <a:spLocks noGrp="1" noChangeArrowheads="1"/>
          </p:cNvSpPr>
          <p:nvPr>
            <p:ph type="subTitle" idx="1"/>
          </p:nvPr>
        </p:nvSpPr>
        <p:spPr>
          <a:xfrm>
            <a:off x="1447800" y="4800600"/>
            <a:ext cx="6910388" cy="1752600"/>
          </a:xfrm>
        </p:spPr>
        <p:txBody>
          <a:bodyPr/>
          <a:lstStyle/>
          <a:p>
            <a:pPr>
              <a:lnSpc>
                <a:spcPct val="90000"/>
              </a:lnSpc>
            </a:pPr>
            <a:endParaRPr lang="en-US" altLang="en-US" sz="3200"/>
          </a:p>
        </p:txBody>
      </p:sp>
    </p:spTree>
  </p:cSld>
  <p:clrMapOvr>
    <a:masterClrMapping/>
  </p:clrMapOvr>
  <p:transition spd="slow" advTm="100970"/>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0</TotalTime>
  <Words>405</Words>
  <Application>Microsoft Office PowerPoint</Application>
  <PresentationFormat>Diavoorstelling (4:3)</PresentationFormat>
  <Paragraphs>12</Paragraphs>
  <Slides>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7</vt:i4>
      </vt:variant>
    </vt:vector>
  </HeadingPairs>
  <TitlesOfParts>
    <vt:vector size="10" baseType="lpstr">
      <vt:lpstr>Arial</vt:lpstr>
      <vt:lpstr>Times New Roman</vt:lpstr>
      <vt:lpstr>Blank Presentation</vt:lpstr>
      <vt:lpstr>Trademark Law Institute December 1-2, 2022  Guidelines for Determining Honesty in Trademark Cases</vt:lpstr>
      <vt:lpstr>Case C-100/02 Gerolsteiner Brunnen/Putsch ECLI:EU:C:2004:11</vt:lpstr>
      <vt:lpstr>Case C-245/02 Anheuser-Busch ECLI:EU:C:2004:717</vt:lpstr>
      <vt:lpstr>Case C-228/03 Gillette ECLI:EU:C:2005:177</vt:lpstr>
      <vt:lpstr>Court of Appeal of The Hague, 11 August 2020, IEF 19365 (Lacoste/Hema) </vt:lpstr>
      <vt:lpstr>Court of Appeal of The Hague, 11 August 2020, IEF 19365 (Lacoste/Hema) </vt:lpstr>
      <vt:lpstr> The End</vt:lpstr>
    </vt:vector>
  </TitlesOfParts>
  <Company>WIPO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Tomas Westenbroek</dc:creator>
  <cp:lastModifiedBy>Charlotte</cp:lastModifiedBy>
  <cp:revision>393</cp:revision>
  <cp:lastPrinted>2017-10-16T14:36:41Z</cp:lastPrinted>
  <dcterms:created xsi:type="dcterms:W3CDTF">2006-10-10T12:52:58Z</dcterms:created>
  <dcterms:modified xsi:type="dcterms:W3CDTF">2023-01-09T18:31:11Z</dcterms:modified>
</cp:coreProperties>
</file>