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4.xml" ContentType="application/vnd.openxmlformats-officedocument.theme+xml"/>
  <Override PartName="/ppt/slideLayouts/slideLayout12.xml" ContentType="application/vnd.openxmlformats-officedocument.presentationml.slideLayout+xml"/>
  <Override PartName="/ppt/theme/theme5.xml" ContentType="application/vnd.openxmlformats-officedocument.theme+xml"/>
  <Override PartName="/ppt/slideLayouts/slideLayout13.xml" ContentType="application/vnd.openxmlformats-officedocument.presentationml.slideLayout+xml"/>
  <Override PartName="/ppt/theme/theme6.xml" ContentType="application/vnd.openxmlformats-officedocument.theme+xml"/>
  <Override PartName="/ppt/slideLayouts/slideLayout14.xml" ContentType="application/vnd.openxmlformats-officedocument.presentationml.slideLayout+xml"/>
  <Override PartName="/ppt/theme/theme7.xml" ContentType="application/vnd.openxmlformats-officedocument.theme+xml"/>
  <Override PartName="/ppt/slideLayouts/slideLayout15.xml" ContentType="application/vnd.openxmlformats-officedocument.presentationml.slideLayout+xml"/>
  <Override PartName="/ppt/theme/theme8.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4" r:id="rId2"/>
    <p:sldMasterId id="2147483816" r:id="rId3"/>
    <p:sldMasterId id="2147483818" r:id="rId4"/>
    <p:sldMasterId id="2147483820" r:id="rId5"/>
    <p:sldMasterId id="2147483833" r:id="rId6"/>
    <p:sldMasterId id="2147483838" r:id="rId7"/>
    <p:sldMasterId id="2147483829" r:id="rId8"/>
    <p:sldMasterId id="2147483831" r:id="rId9"/>
    <p:sldMasterId id="2147483835" r:id="rId10"/>
  </p:sldMasterIdLst>
  <p:notesMasterIdLst>
    <p:notesMasterId r:id="rId32"/>
  </p:notesMasterIdLst>
  <p:handoutMasterIdLst>
    <p:handoutMasterId r:id="rId33"/>
  </p:handoutMasterIdLst>
  <p:sldIdLst>
    <p:sldId id="256" r:id="rId11"/>
    <p:sldId id="257" r:id="rId12"/>
    <p:sldId id="259" r:id="rId13"/>
    <p:sldId id="263" r:id="rId14"/>
    <p:sldId id="258" r:id="rId15"/>
    <p:sldId id="262" r:id="rId16"/>
    <p:sldId id="264" r:id="rId17"/>
    <p:sldId id="273" r:id="rId18"/>
    <p:sldId id="274" r:id="rId19"/>
    <p:sldId id="266" r:id="rId20"/>
    <p:sldId id="278" r:id="rId21"/>
    <p:sldId id="279" r:id="rId22"/>
    <p:sldId id="281" r:id="rId23"/>
    <p:sldId id="277" r:id="rId24"/>
    <p:sldId id="280" r:id="rId25"/>
    <p:sldId id="282" r:id="rId26"/>
    <p:sldId id="271" r:id="rId27"/>
    <p:sldId id="284" r:id="rId28"/>
    <p:sldId id="285" r:id="rId29"/>
    <p:sldId id="286" r:id="rId30"/>
    <p:sldId id="272" r:id="rId31"/>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294A"/>
    <a:srgbClr val="766A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27" autoAdjust="0"/>
    <p:restoredTop sz="75480" autoAdjust="0"/>
  </p:normalViewPr>
  <p:slideViewPr>
    <p:cSldViewPr>
      <p:cViewPr varScale="1">
        <p:scale>
          <a:sx n="88" d="100"/>
          <a:sy n="88" d="100"/>
        </p:scale>
        <p:origin x="-2640" y="-114"/>
      </p:cViewPr>
      <p:guideLst>
        <p:guide orient="horz" pos="2160"/>
        <p:guide pos="2880"/>
      </p:guideLst>
    </p:cSldViewPr>
  </p:slideViewPr>
  <p:outlineViewPr>
    <p:cViewPr>
      <p:scale>
        <a:sx n="33" d="100"/>
        <a:sy n="33" d="100"/>
      </p:scale>
      <p:origin x="0" y="194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6" d="100"/>
          <a:sy n="96" d="100"/>
        </p:scale>
        <p:origin x="-3606" y="-114"/>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7.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 Type="http://schemas.openxmlformats.org/officeDocument/2006/relationships/slideMaster" Target="slideMasters/slideMaster2.xml"/><Relationship Id="rId21" Type="http://schemas.openxmlformats.org/officeDocument/2006/relationships/slide" Target="slides/slide11.xml"/><Relationship Id="rId34" Type="http://schemas.openxmlformats.org/officeDocument/2006/relationships/presProps" Target="presProps.xml"/><Relationship Id="rId7" Type="http://schemas.openxmlformats.org/officeDocument/2006/relationships/slideMaster" Target="slideMasters/slideMaster6.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1" Type="http://schemas.openxmlformats.org/officeDocument/2006/relationships/customXml" Target="../customXml/item1.xml"/><Relationship Id="rId6" Type="http://schemas.openxmlformats.org/officeDocument/2006/relationships/slideMaster" Target="slideMasters/slideMaster5.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4.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theme" Target="theme/theme1.xml"/><Relationship Id="rId10" Type="http://schemas.openxmlformats.org/officeDocument/2006/relationships/slideMaster" Target="slideMasters/slideMaster9.xml"/><Relationship Id="rId19" Type="http://schemas.openxmlformats.org/officeDocument/2006/relationships/slide" Target="slides/slide9.xml"/><Relationship Id="rId31" Type="http://schemas.openxmlformats.org/officeDocument/2006/relationships/slide" Target="slides/slide21.xml"/><Relationship Id="rId4" Type="http://schemas.openxmlformats.org/officeDocument/2006/relationships/slideMaster" Target="slideMasters/slideMaster3.xml"/><Relationship Id="rId9" Type="http://schemas.openxmlformats.org/officeDocument/2006/relationships/slideMaster" Target="slideMasters/slideMaster8.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16074EF9-2D1C-444F-892A-3DE5023F3264}" type="datetimeFigureOut">
              <a:rPr lang="de-DE" smtClean="0"/>
              <a:pPr/>
              <a:t>29.10.2014</a:t>
            </a:fld>
            <a:endParaRPr lang="de-DE"/>
          </a:p>
        </p:txBody>
      </p:sp>
      <p:sp>
        <p:nvSpPr>
          <p:cNvPr id="4" name="Footer Placehold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de-DE"/>
          </a:p>
        </p:txBody>
      </p:sp>
      <p:sp>
        <p:nvSpPr>
          <p:cNvPr id="5" name="Slide Number Placehold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C064FE75-9390-4697-9DC7-085317AE8E1C}" type="slidenum">
              <a:rPr lang="de-DE" smtClean="0"/>
              <a:pPr/>
              <a:t>‹#›</a:t>
            </a:fld>
            <a:endParaRPr lang="de-DE"/>
          </a:p>
        </p:txBody>
      </p:sp>
    </p:spTree>
    <p:extLst>
      <p:ext uri="{BB962C8B-B14F-4D97-AF65-F5344CB8AC3E}">
        <p14:creationId xmlns:p14="http://schemas.microsoft.com/office/powerpoint/2010/main" val="656013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6CFEE0E7-FE49-49E0-B574-252EA06FC051}" type="datetimeFigureOut">
              <a:rPr lang="de-DE" smtClean="0"/>
              <a:pPr/>
              <a:t>29.10.2014</a:t>
            </a:fld>
            <a:endParaRPr lang="de-DE"/>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52008A02-0983-4D98-8FAA-A493F3BA4192}" type="slidenum">
              <a:rPr lang="de-DE" smtClean="0"/>
              <a:pPr/>
              <a:t>‹#›</a:t>
            </a:fld>
            <a:endParaRPr lang="de-DE"/>
          </a:p>
        </p:txBody>
      </p:sp>
    </p:spTree>
    <p:extLst>
      <p:ext uri="{BB962C8B-B14F-4D97-AF65-F5344CB8AC3E}">
        <p14:creationId xmlns:p14="http://schemas.microsoft.com/office/powerpoint/2010/main" val="1041450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2008A02-0983-4D98-8FAA-A493F3BA4192}" type="slidenum">
              <a:rPr lang="de-DE" smtClean="0"/>
              <a:pPr/>
              <a:t>1</a:t>
            </a:fld>
            <a:endParaRPr lang="de-DE"/>
          </a:p>
        </p:txBody>
      </p:sp>
    </p:spTree>
    <p:extLst>
      <p:ext uri="{BB962C8B-B14F-4D97-AF65-F5344CB8AC3E}">
        <p14:creationId xmlns:p14="http://schemas.microsoft.com/office/powerpoint/2010/main" val="27261116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Since the expiry of the period within which that directive had to be transposed, the rules of national law on the liability of such service providers must include the restrictions set out in those articles</a:t>
            </a:r>
            <a:r>
              <a:rPr lang="en-US" sz="1200" dirty="0" smtClean="0"/>
              <a:t>.</a:t>
            </a:r>
          </a:p>
          <a:p>
            <a:endParaRPr lang="en-US" sz="1200" dirty="0" smtClean="0"/>
          </a:p>
          <a:p>
            <a:r>
              <a:rPr lang="nl-NL" sz="1200" dirty="0" smtClean="0"/>
              <a:t>European </a:t>
            </a:r>
            <a:r>
              <a:rPr lang="nl-NL" sz="1200" dirty="0" err="1" smtClean="0"/>
              <a:t>law</a:t>
            </a:r>
            <a:r>
              <a:rPr lang="nl-NL" sz="1200" dirty="0" smtClean="0"/>
              <a:t> / </a:t>
            </a:r>
            <a:r>
              <a:rPr lang="nl-NL" sz="1200" dirty="0" err="1" smtClean="0"/>
              <a:t>guidance</a:t>
            </a:r>
            <a:r>
              <a:rPr lang="nl-NL" sz="1200" dirty="0" smtClean="0"/>
              <a:t> on </a:t>
            </a:r>
            <a:r>
              <a:rPr lang="nl-NL" sz="1200" dirty="0" err="1" smtClean="0"/>
              <a:t>secondary</a:t>
            </a:r>
            <a:r>
              <a:rPr lang="nl-NL" sz="1200" dirty="0" smtClean="0"/>
              <a:t> </a:t>
            </a:r>
            <a:r>
              <a:rPr lang="nl-NL" sz="1200" dirty="0" err="1" smtClean="0"/>
              <a:t>liability</a:t>
            </a:r>
            <a:r>
              <a:rPr lang="nl-NL" sz="1200" dirty="0" smtClean="0"/>
              <a:t> </a:t>
            </a:r>
            <a:r>
              <a:rPr lang="nl-NL" sz="1200" dirty="0" err="1" smtClean="0"/>
              <a:t>mostly</a:t>
            </a:r>
            <a:r>
              <a:rPr lang="nl-NL" sz="1200" dirty="0" smtClean="0"/>
              <a:t> </a:t>
            </a:r>
            <a:r>
              <a:rPr lang="nl-NL" sz="1200" dirty="0" err="1" smtClean="0"/>
              <a:t>developed</a:t>
            </a:r>
            <a:r>
              <a:rPr lang="nl-NL" sz="1200" dirty="0" smtClean="0"/>
              <a:t> in copyright case </a:t>
            </a:r>
            <a:r>
              <a:rPr lang="nl-NL" sz="1200" dirty="0" err="1" smtClean="0"/>
              <a:t>law</a:t>
            </a:r>
            <a:r>
              <a:rPr lang="nl-NL" sz="1200" dirty="0" smtClean="0"/>
              <a:t>. </a:t>
            </a:r>
            <a:endParaRPr lang="en-US" dirty="0"/>
          </a:p>
        </p:txBody>
      </p:sp>
      <p:sp>
        <p:nvSpPr>
          <p:cNvPr id="4" name="Slide Number Placeholder 3"/>
          <p:cNvSpPr>
            <a:spLocks noGrp="1"/>
          </p:cNvSpPr>
          <p:nvPr>
            <p:ph type="sldNum" sz="quarter" idx="10"/>
          </p:nvPr>
        </p:nvSpPr>
        <p:spPr/>
        <p:txBody>
          <a:bodyPr/>
          <a:lstStyle/>
          <a:p>
            <a:fld id="{52008A02-0983-4D98-8FAA-A493F3BA4192}" type="slidenum">
              <a:rPr lang="de-DE" smtClean="0"/>
              <a:pPr/>
              <a:t>10</a:t>
            </a:fld>
            <a:endParaRPr lang="de-DE"/>
          </a:p>
        </p:txBody>
      </p:sp>
    </p:spTree>
    <p:extLst>
      <p:ext uri="{BB962C8B-B14F-4D97-AF65-F5344CB8AC3E}">
        <p14:creationId xmlns:p14="http://schemas.microsoft.com/office/powerpoint/2010/main" val="42086085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err="1" smtClean="0"/>
              <a:t>Self</a:t>
            </a:r>
            <a:r>
              <a:rPr lang="nl-NL" dirty="0" smtClean="0"/>
              <a:t> </a:t>
            </a:r>
            <a:r>
              <a:rPr lang="nl-NL" dirty="0" err="1" smtClean="0"/>
              <a:t>regulation</a:t>
            </a:r>
            <a:r>
              <a:rPr lang="nl-NL" dirty="0" smtClean="0"/>
              <a:t> </a:t>
            </a:r>
            <a:r>
              <a:rPr lang="nl-NL" dirty="0" err="1" smtClean="0"/>
              <a:t>for</a:t>
            </a:r>
            <a:r>
              <a:rPr lang="nl-NL" dirty="0" smtClean="0"/>
              <a:t> </a:t>
            </a:r>
            <a:r>
              <a:rPr lang="nl-NL" dirty="0" err="1" smtClean="0"/>
              <a:t>notice-and-takedown</a:t>
            </a:r>
            <a:r>
              <a:rPr lang="nl-NL" dirty="0" smtClean="0"/>
              <a:t>: </a:t>
            </a:r>
            <a:r>
              <a:rPr lang="en-US" sz="1200" dirty="0" smtClean="0"/>
              <a:t>the market may develop procedures and change them to adapt with development. </a:t>
            </a: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However</a:t>
            </a:r>
            <a:r>
              <a:rPr lang="en-US" sz="1200" dirty="0" smtClean="0"/>
              <a:t>, in Article 21.2 of the E-Commerce Directive it was noted that there might be a “</a:t>
            </a:r>
            <a:r>
              <a:rPr lang="en-US" sz="1200" i="1" dirty="0" smtClean="0"/>
              <a:t>need for additional conditions for the exemption from liability (…) in the light of technical developments</a:t>
            </a:r>
            <a:r>
              <a:rPr lang="en-US" sz="1200" dirty="0" smtClean="0"/>
              <a:t>,” which precludes the interpretation that the Directive was intended to leave the issue completely unregulated.</a:t>
            </a:r>
            <a:endParaRPr lang="en-US" dirty="0"/>
          </a:p>
        </p:txBody>
      </p:sp>
      <p:sp>
        <p:nvSpPr>
          <p:cNvPr id="4" name="Slide Number Placeholder 3"/>
          <p:cNvSpPr>
            <a:spLocks noGrp="1"/>
          </p:cNvSpPr>
          <p:nvPr>
            <p:ph type="sldNum" sz="quarter" idx="10"/>
          </p:nvPr>
        </p:nvSpPr>
        <p:spPr/>
        <p:txBody>
          <a:bodyPr/>
          <a:lstStyle/>
          <a:p>
            <a:fld id="{52008A02-0983-4D98-8FAA-A493F3BA4192}" type="slidenum">
              <a:rPr lang="de-DE" smtClean="0"/>
              <a:pPr/>
              <a:t>11</a:t>
            </a:fld>
            <a:endParaRPr lang="de-DE"/>
          </a:p>
        </p:txBody>
      </p:sp>
    </p:spTree>
    <p:extLst>
      <p:ext uri="{BB962C8B-B14F-4D97-AF65-F5344CB8AC3E}">
        <p14:creationId xmlns:p14="http://schemas.microsoft.com/office/powerpoint/2010/main" val="42086085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008A02-0983-4D98-8FAA-A493F3BA4192}" type="slidenum">
              <a:rPr lang="de-DE" smtClean="0"/>
              <a:pPr/>
              <a:t>12</a:t>
            </a:fld>
            <a:endParaRPr lang="de-DE"/>
          </a:p>
        </p:txBody>
      </p:sp>
    </p:spTree>
    <p:extLst>
      <p:ext uri="{BB962C8B-B14F-4D97-AF65-F5344CB8AC3E}">
        <p14:creationId xmlns:p14="http://schemas.microsoft.com/office/powerpoint/2010/main" val="42086085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008A02-0983-4D98-8FAA-A493F3BA4192}" type="slidenum">
              <a:rPr lang="de-DE" smtClean="0"/>
              <a:pPr/>
              <a:t>13</a:t>
            </a:fld>
            <a:endParaRPr lang="de-DE"/>
          </a:p>
        </p:txBody>
      </p:sp>
    </p:spTree>
    <p:extLst>
      <p:ext uri="{BB962C8B-B14F-4D97-AF65-F5344CB8AC3E}">
        <p14:creationId xmlns:p14="http://schemas.microsoft.com/office/powerpoint/2010/main" val="42086085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eBay </a:t>
            </a:r>
            <a:r>
              <a:rPr lang="en-US" dirty="0" smtClean="0">
                <a:effectLst/>
              </a:rPr>
              <a:t>also operates a ‘</a:t>
            </a:r>
            <a:r>
              <a:rPr lang="en-US" dirty="0" err="1" smtClean="0">
                <a:effectLst/>
              </a:rPr>
              <a:t>VeRO</a:t>
            </a:r>
            <a:r>
              <a:rPr lang="en-US" dirty="0" smtClean="0">
                <a:effectLst/>
              </a:rPr>
              <a:t>’ (Verified Rights Owner) </a:t>
            </a:r>
            <a:r>
              <a:rPr lang="en-US" dirty="0" err="1" smtClean="0">
                <a:effectLst/>
              </a:rPr>
              <a:t>programme</a:t>
            </a:r>
            <a:r>
              <a:rPr lang="en-US" dirty="0" smtClean="0">
                <a:effectLst/>
              </a:rPr>
              <a:t>, which is a notice and take-down system intended to provide intellectual property owners with assistance in removing infringing listings from the site. In order to participate in the </a:t>
            </a:r>
            <a:r>
              <a:rPr lang="en-US" dirty="0" err="1" smtClean="0">
                <a:effectLst/>
              </a:rPr>
              <a:t>VeRO</a:t>
            </a:r>
            <a:r>
              <a:rPr lang="en-US" dirty="0" smtClean="0">
                <a:effectLst/>
              </a:rPr>
              <a:t> </a:t>
            </a:r>
            <a:r>
              <a:rPr lang="en-US" dirty="0" err="1" smtClean="0">
                <a:effectLst/>
              </a:rPr>
              <a:t>programme</a:t>
            </a:r>
            <a:r>
              <a:rPr lang="en-US" dirty="0" smtClean="0">
                <a:effectLst/>
              </a:rPr>
              <a:t>, rights owners must complete and submit a form in respect of listings which they consider infringe their rights. They must identify each listing complained of by item number and in each case identify the reason for objecting to the listing by means of a ‘reason code’. There are 16 reason codes identifying different types of infringement. When a listing is taken down, eBay reimburses any fees paid by the seller. According to the information set out in the order for reference, more than 18 000 right owners participate in the </a:t>
            </a:r>
            <a:r>
              <a:rPr lang="en-US" dirty="0" err="1" smtClean="0">
                <a:effectLst/>
              </a:rPr>
              <a:t>VeRO</a:t>
            </a:r>
            <a:r>
              <a:rPr lang="en-US" dirty="0" smtClean="0">
                <a:effectLst/>
              </a:rPr>
              <a:t> </a:t>
            </a:r>
            <a:r>
              <a:rPr lang="en-US" dirty="0" err="1" smtClean="0">
                <a:effectLst/>
              </a:rPr>
              <a:t>programme</a:t>
            </a:r>
            <a:r>
              <a:rPr lang="en-US" dirty="0" smtClean="0">
                <a:effectLst/>
              </a:rPr>
              <a:t>. </a:t>
            </a:r>
            <a:r>
              <a:rPr lang="en-US" dirty="0" err="1" smtClean="0">
                <a:effectLst/>
              </a:rPr>
              <a:t>L’Oréal</a:t>
            </a:r>
            <a:r>
              <a:rPr lang="en-US" dirty="0" smtClean="0">
                <a:effectLst/>
              </a:rPr>
              <a:t> has declined to participate in the </a:t>
            </a:r>
            <a:r>
              <a:rPr lang="en-US" dirty="0" err="1" smtClean="0">
                <a:effectLst/>
              </a:rPr>
              <a:t>programme</a:t>
            </a:r>
            <a:r>
              <a:rPr lang="en-US" dirty="0" smtClean="0">
                <a:effectLst/>
              </a:rPr>
              <a:t> as it contends that the </a:t>
            </a:r>
            <a:r>
              <a:rPr lang="en-US" dirty="0" err="1" smtClean="0">
                <a:effectLst/>
              </a:rPr>
              <a:t>programme</a:t>
            </a:r>
            <a:r>
              <a:rPr lang="en-US" dirty="0" smtClean="0">
                <a:effectLst/>
              </a:rPr>
              <a:t> is inadequate.</a:t>
            </a:r>
          </a:p>
          <a:p>
            <a:endParaRPr lang="nl-NL" dirty="0" smtClean="0">
              <a:effectLst/>
            </a:endParaRPr>
          </a:p>
          <a:p>
            <a:r>
              <a:rPr lang="en-US" sz="1200" b="0" i="0" u="none" strike="noStrike" kern="1200" baseline="0" dirty="0" smtClean="0">
                <a:solidFill>
                  <a:schemeClr val="tx1"/>
                </a:solidFill>
                <a:latin typeface="+mn-lt"/>
                <a:ea typeface="+mn-ea"/>
                <a:cs typeface="+mn-cs"/>
              </a:rPr>
              <a:t>EU Memorandum of Understanding on the Sale of Counterfeit Goods via the Internet, May 4, 2011 </a:t>
            </a:r>
            <a:endParaRPr lang="en-US" dirty="0"/>
          </a:p>
        </p:txBody>
      </p:sp>
      <p:sp>
        <p:nvSpPr>
          <p:cNvPr id="4" name="Slide Number Placeholder 3"/>
          <p:cNvSpPr>
            <a:spLocks noGrp="1"/>
          </p:cNvSpPr>
          <p:nvPr>
            <p:ph type="sldNum" sz="quarter" idx="10"/>
          </p:nvPr>
        </p:nvSpPr>
        <p:spPr/>
        <p:txBody>
          <a:bodyPr/>
          <a:lstStyle/>
          <a:p>
            <a:fld id="{52008A02-0983-4D98-8FAA-A493F3BA4192}" type="slidenum">
              <a:rPr lang="de-DE" smtClean="0"/>
              <a:pPr/>
              <a:t>14</a:t>
            </a:fld>
            <a:endParaRPr lang="de-DE"/>
          </a:p>
        </p:txBody>
      </p:sp>
    </p:spTree>
    <p:extLst>
      <p:ext uri="{BB962C8B-B14F-4D97-AF65-F5344CB8AC3E}">
        <p14:creationId xmlns:p14="http://schemas.microsoft.com/office/powerpoint/2010/main" val="42086085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nl-NL" dirty="0" err="1" smtClean="0"/>
              <a:t>Inspired</a:t>
            </a:r>
            <a:r>
              <a:rPr lang="nl-NL" dirty="0" smtClean="0"/>
              <a:t> </a:t>
            </a:r>
            <a:r>
              <a:rPr lang="nl-NL" dirty="0" err="1" smtClean="0"/>
              <a:t>by</a:t>
            </a:r>
            <a:r>
              <a:rPr lang="nl-NL" dirty="0" smtClean="0"/>
              <a:t> the</a:t>
            </a:r>
            <a:r>
              <a:rPr lang="nl-NL" baseline="0" dirty="0" smtClean="0"/>
              <a:t> </a:t>
            </a:r>
            <a:r>
              <a:rPr lang="en-GB" dirty="0" smtClean="0"/>
              <a:t>German </a:t>
            </a:r>
            <a:r>
              <a:rPr lang="en-GB" i="1" dirty="0" err="1" smtClean="0"/>
              <a:t>Störerhaftung</a:t>
            </a:r>
            <a:r>
              <a:rPr lang="en-GB" i="1" dirty="0" smtClean="0"/>
              <a:t> </a:t>
            </a:r>
            <a:r>
              <a:rPr lang="en-GB" dirty="0" smtClean="0"/>
              <a:t>doctrine,</a:t>
            </a:r>
            <a:r>
              <a:rPr lang="en-GB" baseline="0" dirty="0" smtClean="0"/>
              <a:t> </a:t>
            </a:r>
            <a:r>
              <a:rPr lang="en-US" sz="1200" b="0" i="0" u="none" strike="noStrike" kern="1200" baseline="0" dirty="0" smtClean="0">
                <a:solidFill>
                  <a:schemeClr val="tx1"/>
                </a:solidFill>
                <a:latin typeface="+mn-lt"/>
                <a:ea typeface="+mn-ea"/>
                <a:cs typeface="+mn-cs"/>
              </a:rPr>
              <a:t>related to the prevention of </a:t>
            </a:r>
            <a:r>
              <a:rPr lang="en-US" sz="1200" b="0" i="1" u="none" strike="noStrike" kern="1200" baseline="0" dirty="0" smtClean="0">
                <a:solidFill>
                  <a:schemeClr val="tx1"/>
                </a:solidFill>
                <a:latin typeface="+mn-lt"/>
                <a:ea typeface="+mn-ea"/>
                <a:cs typeface="+mn-cs"/>
              </a:rPr>
              <a:t>future </a:t>
            </a:r>
            <a:r>
              <a:rPr lang="en-US" sz="1200" b="0" i="0" u="none" strike="noStrike" kern="1200" baseline="0" dirty="0" smtClean="0">
                <a:solidFill>
                  <a:schemeClr val="tx1"/>
                </a:solidFill>
                <a:latin typeface="+mn-lt"/>
                <a:ea typeface="+mn-ea"/>
                <a:cs typeface="+mn-cs"/>
              </a:rPr>
              <a:t>infringements: obligations  extended only to infringements that were </a:t>
            </a:r>
            <a:r>
              <a:rPr lang="en-US" sz="1200" b="0" i="1" u="none" strike="noStrike" kern="1200" baseline="0" dirty="0" smtClean="0">
                <a:solidFill>
                  <a:schemeClr val="tx1"/>
                </a:solidFill>
                <a:latin typeface="+mn-lt"/>
                <a:ea typeface="+mn-ea"/>
                <a:cs typeface="+mn-cs"/>
              </a:rPr>
              <a:t>essentially of the same character</a:t>
            </a:r>
            <a:r>
              <a:rPr lang="en-US" sz="1200" b="0" i="0" u="none" strike="noStrike" kern="1200" baseline="0" dirty="0" smtClean="0">
                <a:solidFill>
                  <a:schemeClr val="tx1"/>
                </a:solidFill>
                <a:latin typeface="+mn-lt"/>
                <a:ea typeface="+mn-ea"/>
                <a:cs typeface="+mn-cs"/>
              </a:rPr>
              <a:t>.</a:t>
            </a: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GB" dirty="0" smtClean="0"/>
          </a:p>
          <a:p>
            <a:endParaRPr lang="en-US" dirty="0"/>
          </a:p>
        </p:txBody>
      </p:sp>
      <p:sp>
        <p:nvSpPr>
          <p:cNvPr id="4" name="Slide Number Placeholder 3"/>
          <p:cNvSpPr>
            <a:spLocks noGrp="1"/>
          </p:cNvSpPr>
          <p:nvPr>
            <p:ph type="sldNum" sz="quarter" idx="10"/>
          </p:nvPr>
        </p:nvSpPr>
        <p:spPr/>
        <p:txBody>
          <a:bodyPr/>
          <a:lstStyle/>
          <a:p>
            <a:fld id="{52008A02-0983-4D98-8FAA-A493F3BA4192}" type="slidenum">
              <a:rPr lang="de-DE" smtClean="0"/>
              <a:pPr/>
              <a:t>15</a:t>
            </a:fld>
            <a:endParaRPr lang="de-DE"/>
          </a:p>
        </p:txBody>
      </p:sp>
    </p:spTree>
    <p:extLst>
      <p:ext uri="{BB962C8B-B14F-4D97-AF65-F5344CB8AC3E}">
        <p14:creationId xmlns:p14="http://schemas.microsoft.com/office/powerpoint/2010/main" val="42086085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The Commission makes clear that interlocutory injunctions must be available against  “intermediaries,” irrespective of fault, when their services are used to distribute “counterfeit goods,” and that they cannot rely on “absolute immunity” when “intellectual property rights” are infringed.</a:t>
            </a:r>
          </a:p>
          <a:p>
            <a:endParaRPr lang="en-US" sz="1200" dirty="0" smtClean="0"/>
          </a:p>
          <a:p>
            <a:r>
              <a:rPr lang="en-US" sz="1200" dirty="0" smtClean="0"/>
              <a:t>Are intermediaries potentially subject to injunctions or liability because they are “in the middle,” or because they “contribute to, or facilitate, infringement?”</a:t>
            </a:r>
          </a:p>
        </p:txBody>
      </p:sp>
      <p:sp>
        <p:nvSpPr>
          <p:cNvPr id="4" name="Slide Number Placeholder 3"/>
          <p:cNvSpPr>
            <a:spLocks noGrp="1"/>
          </p:cNvSpPr>
          <p:nvPr>
            <p:ph type="sldNum" sz="quarter" idx="10"/>
          </p:nvPr>
        </p:nvSpPr>
        <p:spPr/>
        <p:txBody>
          <a:bodyPr/>
          <a:lstStyle/>
          <a:p>
            <a:fld id="{52008A02-0983-4D98-8FAA-A493F3BA4192}" type="slidenum">
              <a:rPr lang="de-DE" smtClean="0"/>
              <a:pPr/>
              <a:t>16</a:t>
            </a:fld>
            <a:endParaRPr lang="de-DE"/>
          </a:p>
        </p:txBody>
      </p:sp>
    </p:spTree>
    <p:extLst>
      <p:ext uri="{BB962C8B-B14F-4D97-AF65-F5344CB8AC3E}">
        <p14:creationId xmlns:p14="http://schemas.microsoft.com/office/powerpoint/2010/main" val="42086085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008A02-0983-4D98-8FAA-A493F3BA4192}" type="slidenum">
              <a:rPr lang="de-DE" smtClean="0"/>
              <a:pPr/>
              <a:t>17</a:t>
            </a:fld>
            <a:endParaRPr lang="de-DE"/>
          </a:p>
        </p:txBody>
      </p:sp>
    </p:spTree>
    <p:extLst>
      <p:ext uri="{BB962C8B-B14F-4D97-AF65-F5344CB8AC3E}">
        <p14:creationId xmlns:p14="http://schemas.microsoft.com/office/powerpoint/2010/main" val="42086085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nl-NL" dirty="0" smtClean="0"/>
              <a:t>Art. 8(3) has been </a:t>
            </a:r>
            <a:r>
              <a:rPr lang="nl-NL" dirty="0" err="1" smtClean="0"/>
              <a:t>implemented</a:t>
            </a:r>
            <a:r>
              <a:rPr lang="nl-NL" dirty="0" smtClean="0"/>
              <a:t>,</a:t>
            </a:r>
            <a:r>
              <a:rPr lang="nl-NL" baseline="0" dirty="0" smtClean="0"/>
              <a:t> but art. 11 </a:t>
            </a:r>
            <a:r>
              <a:rPr lang="nl-NL" baseline="0" dirty="0" err="1" smtClean="0"/>
              <a:t>Enforcement</a:t>
            </a:r>
            <a:r>
              <a:rPr lang="nl-NL" baseline="0" dirty="0" smtClean="0"/>
              <a:t> Directive </a:t>
            </a:r>
            <a:r>
              <a:rPr lang="nl-NL" baseline="0" dirty="0" err="1" smtClean="0"/>
              <a:t>did</a:t>
            </a:r>
            <a:r>
              <a:rPr lang="nl-NL" baseline="0" dirty="0" smtClean="0"/>
              <a:t> </a:t>
            </a:r>
            <a:r>
              <a:rPr lang="nl-NL" baseline="0" dirty="0" err="1" smtClean="0"/>
              <a:t>not</a:t>
            </a:r>
            <a:r>
              <a:rPr lang="nl-NL" baseline="0" dirty="0" smtClean="0"/>
              <a:t> </a:t>
            </a:r>
            <a:r>
              <a:rPr lang="nl-NL" baseline="0" dirty="0" err="1" smtClean="0"/>
              <a:t>require</a:t>
            </a:r>
            <a:r>
              <a:rPr lang="nl-NL" baseline="0" dirty="0" smtClean="0"/>
              <a:t> </a:t>
            </a:r>
            <a:r>
              <a:rPr lang="nl-NL" baseline="0" dirty="0" err="1" smtClean="0"/>
              <a:t>implementation</a:t>
            </a:r>
            <a:r>
              <a:rPr lang="nl-NL" baseline="0" dirty="0" smtClean="0"/>
              <a:t> </a:t>
            </a:r>
            <a:r>
              <a:rPr lang="nl-NL" baseline="0" dirty="0" err="1" smtClean="0"/>
              <a:t>according</a:t>
            </a:r>
            <a:r>
              <a:rPr lang="nl-NL" baseline="0" dirty="0" smtClean="0"/>
              <a:t> </a:t>
            </a:r>
            <a:r>
              <a:rPr lang="nl-NL" baseline="0" dirty="0" err="1" smtClean="0"/>
              <a:t>to</a:t>
            </a:r>
            <a:r>
              <a:rPr lang="nl-NL" baseline="0" dirty="0" smtClean="0"/>
              <a:t> </a:t>
            </a:r>
            <a:r>
              <a:rPr lang="nl-NL" baseline="0" dirty="0" err="1" smtClean="0"/>
              <a:t>Parliament</a:t>
            </a:r>
            <a:endParaRPr lang="nl-NL" baseline="0" dirty="0" smtClean="0"/>
          </a:p>
          <a:p>
            <a:pPr marL="285750" lvl="0" indent="-285750">
              <a:buFont typeface="Arial" panose="020B0604020202020204" pitchFamily="34" charset="0"/>
              <a:buChar char="•"/>
            </a:pPr>
            <a:r>
              <a:rPr lang="en-GB" sz="1400" noProof="0" dirty="0" smtClean="0"/>
              <a:t>Intermediaries: Yes</a:t>
            </a:r>
          </a:p>
          <a:p>
            <a:pPr marL="285750" lvl="0" indent="-285750">
              <a:buFont typeface="Arial" panose="020B0604020202020204" pitchFamily="34" charset="0"/>
              <a:buChar char="•"/>
            </a:pPr>
            <a:r>
              <a:rPr lang="en-GB" sz="1400" noProof="0" dirty="0" smtClean="0"/>
              <a:t>Infringement by operators websites: Yes</a:t>
            </a:r>
          </a:p>
          <a:p>
            <a:pPr marL="285750" lvl="0" indent="-285750">
              <a:buFont typeface="Arial" panose="020B0604020202020204" pitchFamily="34" charset="0"/>
              <a:buChar char="•"/>
            </a:pPr>
            <a:r>
              <a:rPr lang="en-GB" sz="1400" noProof="0" dirty="0" smtClean="0"/>
              <a:t>Do operators use services ISP to infringe?</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Both service and access providers, even without exercising any control. </a:t>
            </a:r>
            <a:r>
              <a:rPr lang="de-DE" sz="1200" kern="1200" dirty="0" smtClean="0">
                <a:solidFill>
                  <a:schemeClr val="tx1"/>
                </a:solidFill>
                <a:effectLst/>
                <a:latin typeface="+mn-lt"/>
                <a:ea typeface="+mn-ea"/>
                <a:cs typeface="+mn-cs"/>
              </a:rPr>
              <a:t>Case C-557/07 </a:t>
            </a:r>
            <a:r>
              <a:rPr lang="de-DE" sz="1200" i="1" kern="1200" dirty="0" smtClean="0">
                <a:solidFill>
                  <a:schemeClr val="tx1"/>
                </a:solidFill>
                <a:effectLst/>
                <a:latin typeface="+mn-lt"/>
                <a:ea typeface="+mn-ea"/>
                <a:cs typeface="+mn-cs"/>
              </a:rPr>
              <a:t>LSG-Gesellschaft zur Wahrnehmung von Leistungsschutzrechten GmbH v Tele2 </a:t>
            </a:r>
            <a:r>
              <a:rPr lang="de-DE" sz="1200" i="1" kern="1200" dirty="0" err="1" smtClean="0">
                <a:solidFill>
                  <a:schemeClr val="tx1"/>
                </a:solidFill>
                <a:effectLst/>
                <a:latin typeface="+mn-lt"/>
                <a:ea typeface="+mn-ea"/>
                <a:cs typeface="+mn-cs"/>
              </a:rPr>
              <a:t>Telecommunication</a:t>
            </a:r>
            <a:r>
              <a:rPr lang="de-DE" sz="1200" i="1" kern="1200" dirty="0" smtClean="0">
                <a:solidFill>
                  <a:schemeClr val="tx1"/>
                </a:solidFill>
                <a:effectLst/>
                <a:latin typeface="+mn-lt"/>
                <a:ea typeface="+mn-ea"/>
                <a:cs typeface="+mn-cs"/>
              </a:rPr>
              <a:t> GmbH</a:t>
            </a:r>
            <a:endParaRPr lang="en-US" sz="1200" kern="1200" dirty="0" smtClean="0">
              <a:solidFill>
                <a:schemeClr val="tx1"/>
              </a:solidFill>
              <a:effectLst/>
              <a:latin typeface="+mn-lt"/>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Both providers with contractual relations to the person who infringed a copyright or related right and providers of users that access infringing sites, Case C-314/12 </a:t>
            </a:r>
            <a:r>
              <a:rPr lang="en-US" sz="1200" i="1" kern="1200" dirty="0" smtClean="0">
                <a:solidFill>
                  <a:schemeClr val="tx1"/>
                </a:solidFill>
                <a:effectLst/>
                <a:latin typeface="+mn-lt"/>
                <a:ea typeface="+mn-ea"/>
                <a:cs typeface="+mn-cs"/>
              </a:rPr>
              <a:t>UPC </a:t>
            </a:r>
            <a:r>
              <a:rPr lang="en-US" sz="1200" i="1" kern="1200" dirty="0" err="1" smtClean="0">
                <a:solidFill>
                  <a:schemeClr val="tx1"/>
                </a:solidFill>
                <a:effectLst/>
                <a:latin typeface="+mn-lt"/>
                <a:ea typeface="+mn-ea"/>
                <a:cs typeface="+mn-cs"/>
              </a:rPr>
              <a:t>Telekabel</a:t>
            </a:r>
            <a:r>
              <a:rPr lang="en-US" sz="1200" i="1" kern="1200" dirty="0" smtClean="0">
                <a:solidFill>
                  <a:schemeClr val="tx1"/>
                </a:solidFill>
                <a:effectLst/>
                <a:latin typeface="+mn-lt"/>
                <a:ea typeface="+mn-ea"/>
                <a:cs typeface="+mn-cs"/>
              </a:rPr>
              <a:t> Wien GmbH v Constantin Film </a:t>
            </a:r>
            <a:r>
              <a:rPr lang="en-US" sz="1200" i="1" kern="1200" dirty="0" err="1" smtClean="0">
                <a:solidFill>
                  <a:schemeClr val="tx1"/>
                </a:solidFill>
                <a:effectLst/>
                <a:latin typeface="+mn-lt"/>
                <a:ea typeface="+mn-ea"/>
                <a:cs typeface="+mn-cs"/>
              </a:rPr>
              <a:t>Verleih</a:t>
            </a:r>
            <a:r>
              <a:rPr lang="en-US" sz="1200" i="1" kern="1200" dirty="0" smtClean="0">
                <a:solidFill>
                  <a:schemeClr val="tx1"/>
                </a:solidFill>
                <a:effectLst/>
                <a:latin typeface="+mn-lt"/>
                <a:ea typeface="+mn-ea"/>
                <a:cs typeface="+mn-cs"/>
              </a:rPr>
              <a:t> GmbH</a:t>
            </a:r>
            <a:endParaRPr lang="en-US" sz="1200" kern="1200" dirty="0" smtClean="0">
              <a:solidFill>
                <a:schemeClr val="tx1"/>
              </a:solidFill>
              <a:effectLst/>
              <a:latin typeface="+mn-lt"/>
              <a:ea typeface="+mn-ea"/>
              <a:cs typeface="+mn-cs"/>
            </a:endParaRPr>
          </a:p>
          <a:p>
            <a:pPr marL="742950" lvl="1" indent="-285750">
              <a:buFont typeface="Arial" panose="020B0604020202020204" pitchFamily="34" charset="0"/>
              <a:buChar char="•"/>
            </a:pPr>
            <a:endParaRPr lang="en-GB" sz="1400" noProof="0" dirty="0" smtClean="0"/>
          </a:p>
          <a:p>
            <a:pPr marL="285750" lvl="0" indent="-285750">
              <a:buFont typeface="Arial" panose="020B0604020202020204" pitchFamily="34" charset="0"/>
              <a:buChar char="•"/>
            </a:pPr>
            <a:r>
              <a:rPr lang="en-GB" sz="1400" dirty="0" smtClean="0"/>
              <a:t>Do ISPs have ‘actual knowledge’?</a:t>
            </a:r>
          </a:p>
          <a:p>
            <a:pPr marL="742950" lvl="1" indent="-285750">
              <a:buFont typeface="Arial" panose="020B0604020202020204" pitchFamily="34" charset="0"/>
              <a:buChar char="•"/>
            </a:pPr>
            <a:r>
              <a:rPr lang="en-GB" sz="1400" noProof="0" dirty="0" smtClean="0"/>
              <a:t> Not a requirement under</a:t>
            </a:r>
            <a:r>
              <a:rPr lang="en-GB" sz="1400" baseline="0" noProof="0" dirty="0" smtClean="0"/>
              <a:t> art. 11 ED, but in the view of Justice Arnold absence of actual knowledge would be tantamount to a general obligation to monitor</a:t>
            </a:r>
            <a:endParaRPr lang="en-GB" sz="1400" noProof="0" dirty="0" smtClean="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2008A02-0983-4D98-8FAA-A493F3BA4192}" type="slidenum">
              <a:rPr lang="de-DE" smtClean="0"/>
              <a:pPr/>
              <a:t>18</a:t>
            </a:fld>
            <a:endParaRPr lang="de-DE"/>
          </a:p>
        </p:txBody>
      </p:sp>
    </p:spTree>
    <p:extLst>
      <p:ext uri="{BB962C8B-B14F-4D97-AF65-F5344CB8AC3E}">
        <p14:creationId xmlns:p14="http://schemas.microsoft.com/office/powerpoint/2010/main" val="42086085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2008A02-0983-4D98-8FAA-A493F3BA4192}" type="slidenum">
              <a:rPr lang="de-DE" smtClean="0"/>
              <a:pPr/>
              <a:t>19</a:t>
            </a:fld>
            <a:endParaRPr lang="de-DE"/>
          </a:p>
        </p:txBody>
      </p:sp>
    </p:spTree>
    <p:extLst>
      <p:ext uri="{BB962C8B-B14F-4D97-AF65-F5344CB8AC3E}">
        <p14:creationId xmlns:p14="http://schemas.microsoft.com/office/powerpoint/2010/main" val="4208608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2008A02-0983-4D98-8FAA-A493F3BA4192}" type="slidenum">
              <a:rPr lang="de-DE" smtClean="0"/>
              <a:pPr/>
              <a:t>2</a:t>
            </a:fld>
            <a:endParaRPr lang="de-DE"/>
          </a:p>
        </p:txBody>
      </p:sp>
    </p:spTree>
    <p:extLst>
      <p:ext uri="{BB962C8B-B14F-4D97-AF65-F5344CB8AC3E}">
        <p14:creationId xmlns:p14="http://schemas.microsoft.com/office/powerpoint/2010/main" val="42086085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i="1" kern="1200" noProof="0" dirty="0" smtClean="0">
                <a:solidFill>
                  <a:schemeClr val="tx1"/>
                </a:solidFill>
                <a:effectLst/>
                <a:latin typeface="+mn-lt"/>
                <a:ea typeface="+mn-ea"/>
                <a:cs typeface="+mn-cs"/>
              </a:rPr>
              <a:t>[own question]</a:t>
            </a:r>
            <a:r>
              <a:rPr lang="en-GB" sz="1200" kern="1200" noProof="0" dirty="0" smtClean="0">
                <a:solidFill>
                  <a:schemeClr val="tx1"/>
                </a:solidFill>
                <a:effectLst/>
                <a:latin typeface="+mn-lt"/>
                <a:ea typeface="+mn-ea"/>
                <a:cs typeface="+mn-cs"/>
              </a:rPr>
              <a:t> Is an injunction against an intermediary based on art. 11 Enforcement Directive, enforcing IP rights against infringers, such as reimbursement of legal costs under art. 14? "borne by the unsuccessful party“. Dutch </a:t>
            </a:r>
            <a:r>
              <a:rPr lang="en-GB" sz="1200" kern="1200" noProof="0" dirty="0" err="1" smtClean="0">
                <a:solidFill>
                  <a:schemeClr val="tx1"/>
                </a:solidFill>
                <a:effectLst/>
                <a:latin typeface="+mn-lt"/>
                <a:ea typeface="+mn-ea"/>
                <a:cs typeface="+mn-cs"/>
              </a:rPr>
              <a:t>Ziggo</a:t>
            </a:r>
            <a:r>
              <a:rPr lang="en-GB" sz="1200" kern="1200" noProof="0" dirty="0" smtClean="0">
                <a:solidFill>
                  <a:schemeClr val="tx1"/>
                </a:solidFill>
                <a:effectLst/>
                <a:latin typeface="+mn-lt"/>
                <a:ea typeface="+mn-ea"/>
                <a:cs typeface="+mn-cs"/>
              </a:rPr>
              <a:t>/</a:t>
            </a:r>
            <a:r>
              <a:rPr lang="en-GB" sz="1200" kern="1200" noProof="0" dirty="0" err="1" smtClean="0">
                <a:solidFill>
                  <a:schemeClr val="tx1"/>
                </a:solidFill>
                <a:effectLst/>
                <a:latin typeface="+mn-lt"/>
                <a:ea typeface="+mn-ea"/>
                <a:cs typeface="+mn-cs"/>
              </a:rPr>
              <a:t>Brein</a:t>
            </a:r>
            <a:r>
              <a:rPr lang="en-GB" sz="1200" kern="1200" noProof="0" dirty="0" smtClean="0">
                <a:solidFill>
                  <a:schemeClr val="tx1"/>
                </a:solidFill>
                <a:effectLst/>
                <a:latin typeface="+mn-lt"/>
                <a:ea typeface="+mn-ea"/>
                <a:cs typeface="+mn-cs"/>
              </a:rPr>
              <a:t> case, art.</a:t>
            </a:r>
            <a:r>
              <a:rPr lang="en-GB" sz="1200" kern="1200" baseline="0" noProof="0" dirty="0" smtClean="0">
                <a:solidFill>
                  <a:schemeClr val="tx1"/>
                </a:solidFill>
                <a:effectLst/>
                <a:latin typeface="+mn-lt"/>
                <a:ea typeface="+mn-ea"/>
                <a:cs typeface="+mn-cs"/>
              </a:rPr>
              <a:t> 14 was applied.</a:t>
            </a:r>
            <a:endParaRPr lang="en-GB" sz="1200" kern="1200" noProof="0" dirty="0" smtClean="0">
              <a:solidFill>
                <a:schemeClr val="tx1"/>
              </a:solidFill>
              <a:effectLst/>
              <a:latin typeface="+mn-lt"/>
              <a:ea typeface="+mn-ea"/>
              <a:cs typeface="+mn-cs"/>
            </a:endParaRPr>
          </a:p>
          <a:p>
            <a:pPr lvl="0"/>
            <a:endParaRPr lang="en-GB" sz="1200" kern="1200" noProof="0" dirty="0" smtClean="0">
              <a:solidFill>
                <a:schemeClr val="tx1"/>
              </a:solidFill>
              <a:effectLst/>
              <a:latin typeface="+mn-lt"/>
              <a:ea typeface="+mn-ea"/>
              <a:cs typeface="+mn-cs"/>
            </a:endParaRPr>
          </a:p>
          <a:p>
            <a:pPr lvl="0"/>
            <a:r>
              <a:rPr lang="en-GB" sz="1200" kern="1200" noProof="0" dirty="0" smtClean="0">
                <a:solidFill>
                  <a:schemeClr val="tx1"/>
                </a:solidFill>
                <a:effectLst/>
                <a:latin typeface="+mn-lt"/>
                <a:ea typeface="+mn-ea"/>
                <a:cs typeface="+mn-cs"/>
              </a:rPr>
              <a:t>Order can be granted ex parte but "</a:t>
            </a:r>
            <a:r>
              <a:rPr lang="en-GB" sz="1200" i="1" kern="1200" noProof="0" dirty="0" smtClean="0">
                <a:solidFill>
                  <a:schemeClr val="tx1"/>
                </a:solidFill>
                <a:effectLst/>
                <a:latin typeface="+mn-lt"/>
                <a:ea typeface="+mn-ea"/>
                <a:cs typeface="+mn-cs"/>
              </a:rPr>
              <a:t>national procedural rules must provide a possibility for internet users to assert their rights before the court once the implementing measures taken by the internet service provider are known</a:t>
            </a:r>
            <a:r>
              <a:rPr lang="en-GB" sz="1200" kern="1200" noProof="0" dirty="0" smtClean="0">
                <a:solidFill>
                  <a:schemeClr val="tx1"/>
                </a:solidFill>
                <a:effectLst/>
                <a:latin typeface="+mn-lt"/>
                <a:ea typeface="+mn-ea"/>
                <a:cs typeface="+mn-cs"/>
              </a:rPr>
              <a:t>" (</a:t>
            </a:r>
            <a:r>
              <a:rPr lang="en-GB" sz="1200" i="1" kern="1200" noProof="0" dirty="0" smtClean="0">
                <a:solidFill>
                  <a:schemeClr val="tx1"/>
                </a:solidFill>
                <a:effectLst/>
                <a:latin typeface="+mn-lt"/>
                <a:ea typeface="+mn-ea"/>
                <a:cs typeface="+mn-cs"/>
              </a:rPr>
              <a:t>UPC v Constantin</a:t>
            </a:r>
            <a:r>
              <a:rPr lang="en-GB" sz="1200" kern="1200" noProof="0" dirty="0" smtClean="0">
                <a:solidFill>
                  <a:schemeClr val="tx1"/>
                </a:solidFill>
                <a:effectLst/>
                <a:latin typeface="+mn-lt"/>
                <a:ea typeface="+mn-ea"/>
                <a:cs typeface="+mn-cs"/>
              </a:rPr>
              <a:t>)</a:t>
            </a:r>
          </a:p>
          <a:p>
            <a:pPr lvl="0"/>
            <a:endParaRPr lang="en-GB" sz="1200" kern="1200" noProof="0" dirty="0" smtClean="0">
              <a:solidFill>
                <a:schemeClr val="tx1"/>
              </a:solidFill>
              <a:effectLst/>
              <a:latin typeface="+mn-lt"/>
              <a:ea typeface="+mn-ea"/>
              <a:cs typeface="+mn-cs"/>
            </a:endParaRPr>
          </a:p>
          <a:p>
            <a:pPr lvl="0"/>
            <a:r>
              <a:rPr lang="en-GB" sz="1200" kern="1200" noProof="0" dirty="0" smtClean="0">
                <a:solidFill>
                  <a:schemeClr val="tx1"/>
                </a:solidFill>
                <a:effectLst/>
                <a:latin typeface="+mn-lt"/>
                <a:ea typeface="+mn-ea"/>
                <a:cs typeface="+mn-cs"/>
              </a:rPr>
              <a:t>Interests: why no notice &amp; takedown?</a:t>
            </a:r>
          </a:p>
          <a:p>
            <a:endParaRPr lang="en-GB" sz="1200" kern="1200" noProof="0" dirty="0" smtClean="0">
              <a:solidFill>
                <a:schemeClr val="tx1"/>
              </a:solidFill>
              <a:effectLst/>
              <a:latin typeface="+mn-lt"/>
              <a:ea typeface="+mn-ea"/>
              <a:cs typeface="+mn-cs"/>
            </a:endParaRPr>
          </a:p>
          <a:p>
            <a:r>
              <a:rPr lang="en-GB" sz="1200" kern="1200" noProof="0" dirty="0" smtClean="0">
                <a:solidFill>
                  <a:schemeClr val="tx1"/>
                </a:solidFill>
                <a:effectLst/>
                <a:latin typeface="+mn-lt"/>
                <a:ea typeface="+mn-ea"/>
                <a:cs typeface="+mn-cs"/>
              </a:rPr>
              <a:t>Don't view the (financial) impact of injunctions on ISPs on a case by case basis</a:t>
            </a:r>
            <a:endParaRPr lang="en-GB" noProof="0" dirty="0"/>
          </a:p>
        </p:txBody>
      </p:sp>
      <p:sp>
        <p:nvSpPr>
          <p:cNvPr id="4" name="Slide Number Placeholder 3"/>
          <p:cNvSpPr>
            <a:spLocks noGrp="1"/>
          </p:cNvSpPr>
          <p:nvPr>
            <p:ph type="sldNum" sz="quarter" idx="10"/>
          </p:nvPr>
        </p:nvSpPr>
        <p:spPr/>
        <p:txBody>
          <a:bodyPr/>
          <a:lstStyle/>
          <a:p>
            <a:fld id="{52008A02-0983-4D98-8FAA-A493F3BA4192}" type="slidenum">
              <a:rPr lang="de-DE" smtClean="0"/>
              <a:pPr/>
              <a:t>20</a:t>
            </a:fld>
            <a:endParaRPr lang="de-DE"/>
          </a:p>
        </p:txBody>
      </p:sp>
    </p:spTree>
    <p:extLst>
      <p:ext uri="{BB962C8B-B14F-4D97-AF65-F5344CB8AC3E}">
        <p14:creationId xmlns:p14="http://schemas.microsoft.com/office/powerpoint/2010/main" val="42086085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ISPs have benefited from legislative safe harbors are today extremely successful, powerful, and wealthy enterprises. However, wealth and success alone are not grounds for increasing liability</a:t>
            </a:r>
          </a:p>
          <a:p>
            <a:endParaRPr lang="nl-NL" dirty="0" smtClean="0"/>
          </a:p>
          <a:p>
            <a:r>
              <a:rPr lang="nl-NL" sz="1200" dirty="0" err="1" smtClean="0"/>
              <a:t>Result</a:t>
            </a:r>
            <a:r>
              <a:rPr lang="nl-NL" sz="1200" dirty="0" smtClean="0"/>
              <a:t> of </a:t>
            </a:r>
            <a:r>
              <a:rPr lang="nl-NL" sz="1200" u="sng" dirty="0" err="1" smtClean="0"/>
              <a:t>injunctions</a:t>
            </a:r>
            <a:r>
              <a:rPr lang="nl-NL" sz="1200" dirty="0" smtClean="0"/>
              <a:t>:</a:t>
            </a:r>
            <a:r>
              <a:rPr lang="nl-NL" sz="1200" baseline="0" dirty="0" smtClean="0"/>
              <a:t> </a:t>
            </a:r>
            <a:r>
              <a:rPr lang="nl-NL" sz="1200" baseline="0" dirty="0" err="1" smtClean="0"/>
              <a:t>increased</a:t>
            </a:r>
            <a:r>
              <a:rPr lang="nl-NL" sz="1200" baseline="0" dirty="0" smtClean="0"/>
              <a:t> </a:t>
            </a:r>
            <a:r>
              <a:rPr lang="nl-NL" sz="1200" baseline="0" dirty="0" err="1" smtClean="0"/>
              <a:t>price</a:t>
            </a:r>
            <a:r>
              <a:rPr lang="nl-NL" sz="1200" baseline="0" dirty="0" smtClean="0"/>
              <a:t> of internet access or </a:t>
            </a:r>
            <a:r>
              <a:rPr lang="en-US" sz="1200" b="0" i="0" u="none" strike="noStrike" kern="1200" baseline="0" dirty="0" smtClean="0">
                <a:solidFill>
                  <a:schemeClr val="tx1"/>
                </a:solidFill>
                <a:latin typeface="+mn-lt"/>
                <a:ea typeface="+mn-ea"/>
                <a:cs typeface="+mn-cs"/>
              </a:rPr>
              <a:t>it is theoretically possible to see injunctions against innocent third parties being issued only on the promise that right holders will pay the implementation costs. </a:t>
            </a:r>
          </a:p>
          <a:p>
            <a:r>
              <a:rPr lang="en-US" sz="1200" b="0" i="0" u="none" strike="noStrike" kern="1200" baseline="0" dirty="0" smtClean="0">
                <a:solidFill>
                  <a:schemeClr val="tx1"/>
                </a:solidFill>
                <a:latin typeface="+mn-lt"/>
                <a:ea typeface="+mn-ea"/>
                <a:cs typeface="+mn-cs"/>
              </a:rPr>
              <a:t>This scenario, however, is not explicitly envisaged by the Enforcement Directive and of course is not appealing to the right holders.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question of injunctions in Europe is becoming more important than liability in tort, especially because existing safe </a:t>
            </a:r>
            <a:r>
              <a:rPr lang="en-US" sz="1200" b="0" i="0" u="none" strike="noStrike" kern="1200" baseline="0" dirty="0" err="1" smtClean="0">
                <a:solidFill>
                  <a:schemeClr val="tx1"/>
                </a:solidFill>
                <a:latin typeface="+mn-lt"/>
                <a:ea typeface="+mn-ea"/>
                <a:cs typeface="+mn-cs"/>
              </a:rPr>
              <a:t>harbours</a:t>
            </a:r>
            <a:r>
              <a:rPr lang="en-US" sz="1200" b="0" i="0" u="none" strike="noStrike" kern="1200" baseline="0" dirty="0" smtClean="0">
                <a:solidFill>
                  <a:schemeClr val="tx1"/>
                </a:solidFill>
                <a:latin typeface="+mn-lt"/>
                <a:ea typeface="+mn-ea"/>
                <a:cs typeface="+mn-cs"/>
              </a:rPr>
              <a:t> set forth in Articles 12 to 14 of the E-commerce Directive protect intermediaries from additional costs possibly incurred by expansion of secondary liability doctrines, but do not protect them from costs resulting from these sort of injunctions. </a:t>
            </a:r>
            <a:r>
              <a:rPr lang="nl-NL" sz="1200" b="0" i="0" u="none" strike="noStrike" kern="1200" baseline="0" dirty="0" err="1" smtClean="0">
                <a:solidFill>
                  <a:schemeClr val="tx1"/>
                </a:solidFill>
                <a:latin typeface="+mn-lt"/>
                <a:ea typeface="+mn-ea"/>
                <a:cs typeface="+mn-cs"/>
              </a:rPr>
              <a:t>Outcome</a:t>
            </a:r>
            <a:r>
              <a:rPr lang="nl-NL" sz="1200" b="0" i="0" u="none" strike="noStrike" kern="1200" baseline="0" dirty="0" smtClean="0">
                <a:solidFill>
                  <a:schemeClr val="tx1"/>
                </a:solidFill>
                <a:latin typeface="+mn-lt"/>
                <a:ea typeface="+mn-ea"/>
                <a:cs typeface="+mn-cs"/>
              </a:rPr>
              <a:t> </a:t>
            </a:r>
            <a:r>
              <a:rPr lang="nl-NL" sz="1200" b="0" i="0" u="none" strike="noStrike" kern="1200" baseline="0" dirty="0" err="1" smtClean="0">
                <a:solidFill>
                  <a:schemeClr val="tx1"/>
                </a:solidFill>
                <a:latin typeface="+mn-lt"/>
                <a:ea typeface="+mn-ea"/>
                <a:cs typeface="+mn-cs"/>
              </a:rPr>
              <a:t>depends</a:t>
            </a:r>
            <a:r>
              <a:rPr lang="nl-NL" sz="1200" b="0" i="0" u="none" strike="noStrike" kern="1200" baseline="0" dirty="0" smtClean="0">
                <a:solidFill>
                  <a:schemeClr val="tx1"/>
                </a:solidFill>
                <a:latin typeface="+mn-lt"/>
                <a:ea typeface="+mn-ea"/>
                <a:cs typeface="+mn-cs"/>
              </a:rPr>
              <a:t> on the level of </a:t>
            </a:r>
            <a:r>
              <a:rPr lang="nl-NL" sz="1200" b="0" i="0" u="none" strike="noStrike" kern="1200" baseline="0" dirty="0" err="1" smtClean="0">
                <a:solidFill>
                  <a:schemeClr val="tx1"/>
                </a:solidFill>
                <a:latin typeface="+mn-lt"/>
                <a:ea typeface="+mn-ea"/>
                <a:cs typeface="+mn-cs"/>
              </a:rPr>
              <a:t>resistance</a:t>
            </a:r>
            <a:r>
              <a:rPr lang="nl-NL" sz="1200" b="0" i="0" u="none" strike="noStrike" kern="1200" baseline="0" dirty="0" smtClean="0">
                <a:solidFill>
                  <a:schemeClr val="tx1"/>
                </a:solidFill>
                <a:latin typeface="+mn-lt"/>
                <a:ea typeface="+mn-ea"/>
                <a:cs typeface="+mn-cs"/>
              </a:rPr>
              <a:t> </a:t>
            </a:r>
            <a:r>
              <a:rPr lang="nl-NL" sz="1200" b="0" i="0" u="none" strike="noStrike" kern="1200" baseline="0" dirty="0" err="1" smtClean="0">
                <a:solidFill>
                  <a:schemeClr val="tx1"/>
                </a:solidFill>
                <a:latin typeface="+mn-lt"/>
                <a:ea typeface="+mn-ea"/>
                <a:cs typeface="+mn-cs"/>
              </a:rPr>
              <a:t>from</a:t>
            </a:r>
            <a:r>
              <a:rPr lang="nl-NL" sz="1200" b="0" i="0" u="none" strike="noStrike" kern="1200" baseline="0" dirty="0" smtClean="0">
                <a:solidFill>
                  <a:schemeClr val="tx1"/>
                </a:solidFill>
                <a:latin typeface="+mn-lt"/>
                <a:ea typeface="+mn-ea"/>
                <a:cs typeface="+mn-cs"/>
              </a:rPr>
              <a:t> the </a:t>
            </a:r>
            <a:r>
              <a:rPr lang="nl-NL" sz="1200" b="0" i="0" u="none" strike="noStrike" kern="1200" baseline="0" dirty="0" err="1" smtClean="0">
                <a:solidFill>
                  <a:schemeClr val="tx1"/>
                </a:solidFill>
                <a:latin typeface="+mn-lt"/>
                <a:ea typeface="+mn-ea"/>
                <a:cs typeface="+mn-cs"/>
              </a:rPr>
              <a:t>intermediaries</a:t>
            </a:r>
            <a:r>
              <a:rPr lang="nl-NL" sz="1200" b="0" i="0" u="none" strike="noStrike" kern="1200" baseline="0" dirty="0" smtClean="0">
                <a:solidFill>
                  <a:schemeClr val="tx1"/>
                </a:solidFill>
                <a:latin typeface="+mn-lt"/>
                <a:ea typeface="+mn-ea"/>
                <a:cs typeface="+mn-cs"/>
              </a:rPr>
              <a:t>.</a:t>
            </a:r>
            <a:endParaRPr lang="en-US" sz="1200" b="0" i="0" u="none" strike="noStrike" kern="1200" baseline="0" dirty="0" smtClean="0">
              <a:solidFill>
                <a:schemeClr val="tx1"/>
              </a:solidFill>
              <a:latin typeface="+mn-lt"/>
              <a:ea typeface="+mn-ea"/>
              <a:cs typeface="+mn-cs"/>
            </a:endParaRPr>
          </a:p>
          <a:p>
            <a:endParaRPr lang="nl-NL"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nl-NL" dirty="0" err="1" smtClean="0"/>
              <a:t>Injunctions</a:t>
            </a:r>
            <a:r>
              <a:rPr lang="nl-NL" dirty="0" smtClean="0"/>
              <a:t> </a:t>
            </a:r>
            <a:r>
              <a:rPr lang="en-GB" sz="1200" kern="1200" dirty="0" smtClean="0">
                <a:solidFill>
                  <a:schemeClr val="tx1"/>
                </a:solidFill>
                <a:effectLst/>
                <a:latin typeface="+mn-lt"/>
                <a:ea typeface="+mn-ea"/>
                <a:cs typeface="+mn-cs"/>
              </a:rPr>
              <a:t>Justified? Vulnerable to abuse, great potential to stifle innovation &gt; derailing future of the Internet. If so, we need to create more checks and balances in the IP system of rights and enforcement.</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2008A02-0983-4D98-8FAA-A493F3BA4192}" type="slidenum">
              <a:rPr lang="de-DE" smtClean="0"/>
              <a:pPr/>
              <a:t>21</a:t>
            </a:fld>
            <a:endParaRPr lang="de-DE"/>
          </a:p>
        </p:txBody>
      </p:sp>
    </p:spTree>
    <p:extLst>
      <p:ext uri="{BB962C8B-B14F-4D97-AF65-F5344CB8AC3E}">
        <p14:creationId xmlns:p14="http://schemas.microsoft.com/office/powerpoint/2010/main" val="4208608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Trademark and UFC laws have much in common – overlapping interests. In many cases the same</a:t>
            </a:r>
            <a:r>
              <a:rPr lang="en-GB" sz="1200" kern="1200" dirty="0" smtClean="0">
                <a:solidFill>
                  <a:schemeClr val="tx1"/>
                </a:solidFill>
                <a:effectLst/>
                <a:latin typeface="+mn-lt"/>
                <a:ea typeface="+mn-ea"/>
                <a:cs typeface="+mn-cs"/>
              </a:rPr>
              <a:t> concept of the well-informed consumer.</a:t>
            </a:r>
          </a:p>
          <a:p>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Gut </a:t>
            </a:r>
            <a:r>
              <a:rPr lang="en-GB" sz="1200" i="1" kern="1200" dirty="0" err="1" smtClean="0">
                <a:solidFill>
                  <a:schemeClr val="tx1"/>
                </a:solidFill>
                <a:effectLst/>
                <a:latin typeface="+mn-lt"/>
                <a:ea typeface="+mn-ea"/>
                <a:cs typeface="+mn-cs"/>
              </a:rPr>
              <a:t>Springenheide</a:t>
            </a:r>
            <a:r>
              <a:rPr lang="en-GB" sz="1200" kern="1200" dirty="0" smtClean="0">
                <a:solidFill>
                  <a:schemeClr val="tx1"/>
                </a:solidFill>
                <a:effectLst/>
                <a:latin typeface="+mn-lt"/>
                <a:ea typeface="+mn-ea"/>
                <a:cs typeface="+mn-cs"/>
              </a:rPr>
              <a:t>  &gt; </a:t>
            </a:r>
            <a:r>
              <a:rPr lang="en-US" sz="1200" kern="1200" dirty="0" smtClean="0">
                <a:solidFill>
                  <a:schemeClr val="tx1"/>
                </a:solidFill>
                <a:effectLst/>
                <a:latin typeface="+mn-lt"/>
                <a:ea typeface="+mn-ea"/>
                <a:cs typeface="+mn-cs"/>
              </a:rPr>
              <a:t>Case C-342/97 Lloyd </a:t>
            </a:r>
            <a:r>
              <a:rPr lang="en-US" sz="1200" kern="1200" dirty="0" err="1" smtClean="0">
                <a:solidFill>
                  <a:schemeClr val="tx1"/>
                </a:solidFill>
                <a:effectLst/>
                <a:latin typeface="+mn-lt"/>
                <a:ea typeface="+mn-ea"/>
                <a:cs typeface="+mn-cs"/>
              </a:rPr>
              <a:t>Schuhfabrik</a:t>
            </a:r>
            <a:r>
              <a:rPr lang="en-US" sz="1200" kern="1200" dirty="0" smtClean="0">
                <a:solidFill>
                  <a:schemeClr val="tx1"/>
                </a:solidFill>
                <a:effectLst/>
                <a:latin typeface="+mn-lt"/>
                <a:ea typeface="+mn-ea"/>
                <a:cs typeface="+mn-cs"/>
              </a:rPr>
              <a:t> Meyer [1999]</a:t>
            </a:r>
            <a:endParaRPr lang="en-US" dirty="0"/>
          </a:p>
        </p:txBody>
      </p:sp>
      <p:sp>
        <p:nvSpPr>
          <p:cNvPr id="4" name="Slide Number Placeholder 3"/>
          <p:cNvSpPr>
            <a:spLocks noGrp="1"/>
          </p:cNvSpPr>
          <p:nvPr>
            <p:ph type="sldNum" sz="quarter" idx="10"/>
          </p:nvPr>
        </p:nvSpPr>
        <p:spPr/>
        <p:txBody>
          <a:bodyPr/>
          <a:lstStyle/>
          <a:p>
            <a:fld id="{52008A02-0983-4D98-8FAA-A493F3BA4192}" type="slidenum">
              <a:rPr lang="de-DE" smtClean="0"/>
              <a:pPr/>
              <a:t>3</a:t>
            </a:fld>
            <a:endParaRPr lang="de-DE"/>
          </a:p>
        </p:txBody>
      </p:sp>
    </p:spTree>
    <p:extLst>
      <p:ext uri="{BB962C8B-B14F-4D97-AF65-F5344CB8AC3E}">
        <p14:creationId xmlns:p14="http://schemas.microsoft.com/office/powerpoint/2010/main" val="4208608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008A02-0983-4D98-8FAA-A493F3BA4192}" type="slidenum">
              <a:rPr lang="de-DE" smtClean="0"/>
              <a:pPr/>
              <a:t>4</a:t>
            </a:fld>
            <a:endParaRPr lang="de-DE"/>
          </a:p>
        </p:txBody>
      </p:sp>
    </p:spTree>
    <p:extLst>
      <p:ext uri="{BB962C8B-B14F-4D97-AF65-F5344CB8AC3E}">
        <p14:creationId xmlns:p14="http://schemas.microsoft.com/office/powerpoint/2010/main" val="4208608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Unfair competition has always been something of a maverick in the development of European law (specifically in relation to IP laws). Unfair competition law (more generally: tort law) has </a:t>
            </a:r>
            <a:r>
              <a:rPr lang="en-US" sz="1200" kern="1200" dirty="0" smtClean="0">
                <a:solidFill>
                  <a:schemeClr val="tx1"/>
                </a:solidFill>
                <a:effectLst/>
                <a:latin typeface="+mn-lt"/>
                <a:ea typeface="+mn-ea"/>
                <a:cs typeface="+mn-cs"/>
              </a:rPr>
              <a:t>not been harmonized in the European Union. Development of unfair competition law was specifically reserved to member states despite harmonization of IP laws, like registered trademark law. The</a:t>
            </a:r>
            <a:r>
              <a:rPr lang="en-US" sz="1200" kern="1200" baseline="0" dirty="0" smtClean="0">
                <a:solidFill>
                  <a:schemeClr val="tx1"/>
                </a:solidFill>
                <a:effectLst/>
                <a:latin typeface="+mn-lt"/>
                <a:ea typeface="+mn-ea"/>
                <a:cs typeface="+mn-cs"/>
              </a:rPr>
              <a:t> introduction of the advertising directives, particularly comparative advertising and the unfair commercial practices directive has brought some unification, but still to a certain degree.</a:t>
            </a:r>
          </a:p>
          <a:p>
            <a:endParaRPr lang="nl-NL" sz="1200" kern="1200" baseline="0" dirty="0" smtClean="0">
              <a:solidFill>
                <a:schemeClr val="tx1"/>
              </a:solidFill>
              <a:effectLst/>
              <a:latin typeface="+mn-lt"/>
              <a:ea typeface="+mn-ea"/>
              <a:cs typeface="+mn-cs"/>
            </a:endParaRPr>
          </a:p>
          <a:p>
            <a:r>
              <a:rPr lang="nl-NL" sz="1200" kern="1200" baseline="0" dirty="0" smtClean="0">
                <a:solidFill>
                  <a:schemeClr val="tx1"/>
                </a:solidFill>
                <a:effectLst/>
                <a:latin typeface="+mn-lt"/>
                <a:ea typeface="+mn-ea"/>
                <a:cs typeface="+mn-cs"/>
              </a:rPr>
              <a:t>Max Planck </a:t>
            </a:r>
            <a:r>
              <a:rPr lang="nl-NL" sz="1200" kern="1200" baseline="0" dirty="0" err="1" smtClean="0">
                <a:solidFill>
                  <a:schemeClr val="tx1"/>
                </a:solidFill>
                <a:effectLst/>
                <a:latin typeface="+mn-lt"/>
                <a:ea typeface="+mn-ea"/>
                <a:cs typeface="+mn-cs"/>
              </a:rPr>
              <a:t>Study</a:t>
            </a:r>
            <a:r>
              <a:rPr lang="nl-NL" sz="1200" kern="1200" baseline="0" dirty="0" smtClean="0">
                <a:solidFill>
                  <a:schemeClr val="tx1"/>
                </a:solidFill>
                <a:effectLst/>
                <a:latin typeface="+mn-lt"/>
                <a:ea typeface="+mn-ea"/>
                <a:cs typeface="+mn-cs"/>
              </a:rPr>
              <a:t>: </a:t>
            </a:r>
            <a:r>
              <a:rPr lang="en-US" sz="1200" b="0" i="0" u="none" strike="noStrike" kern="1200" baseline="0" dirty="0" smtClean="0">
                <a:solidFill>
                  <a:schemeClr val="tx1"/>
                </a:solidFill>
                <a:latin typeface="+mn-lt"/>
                <a:ea typeface="+mn-ea"/>
                <a:cs typeface="+mn-cs"/>
              </a:rPr>
              <a:t>The concept of undistorted competition as a guiding principle for interpretation of European trade mark law. </a:t>
            </a:r>
          </a:p>
          <a:p>
            <a:endParaRPr lang="nl-NL" sz="1200" kern="1200" baseline="0" dirty="0" smtClean="0">
              <a:solidFill>
                <a:schemeClr val="tx1"/>
              </a:solidFill>
              <a:effectLst/>
              <a:latin typeface="+mn-lt"/>
              <a:ea typeface="+mn-ea"/>
              <a:cs typeface="+mn-cs"/>
            </a:endParaRPr>
          </a:p>
          <a:p>
            <a:r>
              <a:rPr lang="en-GB" noProof="0" dirty="0" smtClean="0"/>
              <a:t>Unfair advantage of / detriment to the repute or distinctiveness of the well-known mark (free rider/dilution). </a:t>
            </a:r>
            <a:r>
              <a:rPr lang="en-US" sz="1200" b="0" i="0" u="none" strike="noStrike" kern="1200" baseline="0" dirty="0" smtClean="0">
                <a:solidFill>
                  <a:schemeClr val="tx1"/>
                </a:solidFill>
                <a:latin typeface="+mn-lt"/>
                <a:ea typeface="+mn-ea"/>
                <a:cs typeface="+mn-cs"/>
              </a:rPr>
              <a:t>Use in accordance with honest practices in industrial or commercial matters: In particular, this is reflected in the permissibility of use to indicate the product‘s purpose, where the legitimate interests of trade mark proprietors are not adversely affected. </a:t>
            </a:r>
          </a:p>
          <a:p>
            <a:endParaRPr lang="nl-NL" dirty="0" smtClean="0"/>
          </a:p>
          <a:p>
            <a:r>
              <a:rPr lang="en-GB" noProof="0" dirty="0" smtClean="0"/>
              <a:t>Trademark </a:t>
            </a:r>
            <a:r>
              <a:rPr lang="en-GB" noProof="0" dirty="0" smtClean="0"/>
              <a:t>rules in European UC legislation: </a:t>
            </a:r>
            <a:r>
              <a:rPr lang="en-GB" sz="2000" dirty="0" smtClean="0"/>
              <a:t>Comparative advertising: art. 4 d, f, g, (h) Directive 2006/114</a:t>
            </a:r>
          </a:p>
          <a:p>
            <a:pPr marL="594900" lvl="2" indent="-342900">
              <a:buFont typeface="Arial" panose="020B0604020202020204" pitchFamily="34" charset="0"/>
              <a:buChar char="•"/>
            </a:pPr>
            <a:r>
              <a:rPr lang="en-GB" dirty="0" smtClean="0"/>
              <a:t>Dilution, free rider, imitation, confusion (of all trademarks)</a:t>
            </a:r>
          </a:p>
          <a:p>
            <a:pPr marL="594900" lvl="2" indent="-342900">
              <a:buFont typeface="Arial" panose="020B0604020202020204" pitchFamily="34" charset="0"/>
              <a:buChar char="•"/>
            </a:pPr>
            <a:r>
              <a:rPr lang="en-GB" dirty="0" smtClean="0"/>
              <a:t>If the advertisement satisfies the criteria of article 4: no TM infringement (Recital 15 and ECJ O2/Hutchison 3G)</a:t>
            </a:r>
          </a:p>
          <a:p>
            <a:pPr marL="0" marR="0" lvl="1" indent="0" algn="l" defTabSz="914400" rtl="0" eaLnBrk="1" fontAlgn="auto" latinLnBrk="0" hangingPunct="1">
              <a:lnSpc>
                <a:spcPct val="100000"/>
              </a:lnSpc>
              <a:spcBef>
                <a:spcPts val="0"/>
              </a:spcBef>
              <a:spcAft>
                <a:spcPts val="0"/>
              </a:spcAft>
              <a:buClrTx/>
              <a:buSzTx/>
              <a:buFont typeface="Symbol" pitchFamily="18" charset="2"/>
              <a:buNone/>
              <a:tabLst/>
              <a:defRPr/>
            </a:pPr>
            <a:endParaRPr lang="nl-NL" sz="200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 typeface="Symbol" pitchFamily="18" charset="2"/>
              <a:buNone/>
              <a:tabLst/>
              <a:defRPr/>
            </a:pPr>
            <a:r>
              <a:rPr lang="nl-NL" sz="2000" kern="1200" dirty="0" smtClean="0">
                <a:solidFill>
                  <a:schemeClr val="tx1"/>
                </a:solidFill>
                <a:effectLst/>
                <a:latin typeface="+mn-lt"/>
                <a:ea typeface="+mn-ea"/>
                <a:cs typeface="+mn-cs"/>
              </a:rPr>
              <a:t>Recital (15): “</a:t>
            </a:r>
            <a:r>
              <a:rPr lang="nl-NL" sz="2000" i="1" kern="1200" dirty="0" err="1" smtClean="0">
                <a:solidFill>
                  <a:schemeClr val="tx1"/>
                </a:solidFill>
                <a:effectLst/>
                <a:latin typeface="+mn-lt"/>
                <a:ea typeface="+mn-ea"/>
                <a:cs typeface="+mn-cs"/>
              </a:rPr>
              <a:t>Such</a:t>
            </a:r>
            <a:r>
              <a:rPr lang="nl-NL" sz="2000" i="1" kern="1200" dirty="0" smtClean="0">
                <a:solidFill>
                  <a:schemeClr val="tx1"/>
                </a:solidFill>
                <a:effectLst/>
                <a:latin typeface="+mn-lt"/>
                <a:ea typeface="+mn-ea"/>
                <a:cs typeface="+mn-cs"/>
              </a:rPr>
              <a:t> </a:t>
            </a:r>
            <a:r>
              <a:rPr lang="nl-NL" sz="2000" i="1" kern="1200" dirty="0" err="1" smtClean="0">
                <a:solidFill>
                  <a:schemeClr val="tx1"/>
                </a:solidFill>
                <a:effectLst/>
                <a:latin typeface="+mn-lt"/>
                <a:ea typeface="+mn-ea"/>
                <a:cs typeface="+mn-cs"/>
              </a:rPr>
              <a:t>use</a:t>
            </a:r>
            <a:r>
              <a:rPr lang="nl-NL" sz="2000" i="1" kern="1200" dirty="0" smtClean="0">
                <a:solidFill>
                  <a:schemeClr val="tx1"/>
                </a:solidFill>
                <a:effectLst/>
                <a:latin typeface="+mn-lt"/>
                <a:ea typeface="+mn-ea"/>
                <a:cs typeface="+mn-cs"/>
              </a:rPr>
              <a:t> of </a:t>
            </a:r>
            <a:r>
              <a:rPr lang="nl-NL" sz="2000" i="1" kern="1200" dirty="0" err="1" smtClean="0">
                <a:solidFill>
                  <a:schemeClr val="tx1"/>
                </a:solidFill>
                <a:effectLst/>
                <a:latin typeface="+mn-lt"/>
                <a:ea typeface="+mn-ea"/>
                <a:cs typeface="+mn-cs"/>
              </a:rPr>
              <a:t>another's</a:t>
            </a:r>
            <a:r>
              <a:rPr lang="nl-NL" sz="2000" i="1" kern="1200" dirty="0" smtClean="0">
                <a:solidFill>
                  <a:schemeClr val="tx1"/>
                </a:solidFill>
                <a:effectLst/>
                <a:latin typeface="+mn-lt"/>
                <a:ea typeface="+mn-ea"/>
                <a:cs typeface="+mn-cs"/>
              </a:rPr>
              <a:t> </a:t>
            </a:r>
            <a:r>
              <a:rPr lang="nl-NL" sz="2000" i="1" kern="1200" dirty="0" err="1" smtClean="0">
                <a:solidFill>
                  <a:schemeClr val="tx1"/>
                </a:solidFill>
                <a:effectLst/>
                <a:latin typeface="+mn-lt"/>
                <a:ea typeface="+mn-ea"/>
                <a:cs typeface="+mn-cs"/>
              </a:rPr>
              <a:t>trade</a:t>
            </a:r>
            <a:r>
              <a:rPr lang="nl-NL" sz="2000" i="1" kern="1200" dirty="0" smtClean="0">
                <a:solidFill>
                  <a:schemeClr val="tx1"/>
                </a:solidFill>
                <a:effectLst/>
                <a:latin typeface="+mn-lt"/>
                <a:ea typeface="+mn-ea"/>
                <a:cs typeface="+mn-cs"/>
              </a:rPr>
              <a:t> mark, </a:t>
            </a:r>
            <a:r>
              <a:rPr lang="nl-NL" sz="2000" i="1" kern="1200" dirty="0" err="1" smtClean="0">
                <a:solidFill>
                  <a:schemeClr val="tx1"/>
                </a:solidFill>
                <a:effectLst/>
                <a:latin typeface="+mn-lt"/>
                <a:ea typeface="+mn-ea"/>
                <a:cs typeface="+mn-cs"/>
              </a:rPr>
              <a:t>trade</a:t>
            </a:r>
            <a:r>
              <a:rPr lang="nl-NL" sz="2000" i="1" kern="1200" dirty="0" smtClean="0">
                <a:solidFill>
                  <a:schemeClr val="tx1"/>
                </a:solidFill>
                <a:effectLst/>
                <a:latin typeface="+mn-lt"/>
                <a:ea typeface="+mn-ea"/>
                <a:cs typeface="+mn-cs"/>
              </a:rPr>
              <a:t> name or </a:t>
            </a:r>
            <a:r>
              <a:rPr lang="nl-NL" sz="2000" i="1" kern="1200" dirty="0" err="1" smtClean="0">
                <a:solidFill>
                  <a:schemeClr val="tx1"/>
                </a:solidFill>
                <a:effectLst/>
                <a:latin typeface="+mn-lt"/>
                <a:ea typeface="+mn-ea"/>
                <a:cs typeface="+mn-cs"/>
              </a:rPr>
              <a:t>other</a:t>
            </a:r>
            <a:r>
              <a:rPr lang="nl-NL" sz="2000" i="1" kern="1200" dirty="0" smtClean="0">
                <a:solidFill>
                  <a:schemeClr val="tx1"/>
                </a:solidFill>
                <a:effectLst/>
                <a:latin typeface="+mn-lt"/>
                <a:ea typeface="+mn-ea"/>
                <a:cs typeface="+mn-cs"/>
              </a:rPr>
              <a:t> </a:t>
            </a:r>
            <a:r>
              <a:rPr lang="nl-NL" sz="2000" i="1" kern="1200" dirty="0" err="1" smtClean="0">
                <a:solidFill>
                  <a:schemeClr val="tx1"/>
                </a:solidFill>
                <a:effectLst/>
                <a:latin typeface="+mn-lt"/>
                <a:ea typeface="+mn-ea"/>
                <a:cs typeface="+mn-cs"/>
              </a:rPr>
              <a:t>distinguishing</a:t>
            </a:r>
            <a:r>
              <a:rPr lang="nl-NL" sz="2000" i="1" kern="1200" dirty="0" smtClean="0">
                <a:solidFill>
                  <a:schemeClr val="tx1"/>
                </a:solidFill>
                <a:effectLst/>
                <a:latin typeface="+mn-lt"/>
                <a:ea typeface="+mn-ea"/>
                <a:cs typeface="+mn-cs"/>
              </a:rPr>
              <a:t> </a:t>
            </a:r>
            <a:r>
              <a:rPr lang="nl-NL" sz="2000" i="1" kern="1200" dirty="0" err="1" smtClean="0">
                <a:solidFill>
                  <a:schemeClr val="tx1"/>
                </a:solidFill>
                <a:effectLst/>
                <a:latin typeface="+mn-lt"/>
                <a:ea typeface="+mn-ea"/>
                <a:cs typeface="+mn-cs"/>
              </a:rPr>
              <a:t>marks</a:t>
            </a:r>
            <a:r>
              <a:rPr lang="nl-NL" sz="2000" i="1" kern="1200" dirty="0" smtClean="0">
                <a:solidFill>
                  <a:schemeClr val="tx1"/>
                </a:solidFill>
                <a:effectLst/>
                <a:latin typeface="+mn-lt"/>
                <a:ea typeface="+mn-ea"/>
                <a:cs typeface="+mn-cs"/>
              </a:rPr>
              <a:t> does </a:t>
            </a:r>
            <a:r>
              <a:rPr lang="nl-NL" sz="2000" i="1" kern="1200" dirty="0" err="1" smtClean="0">
                <a:solidFill>
                  <a:schemeClr val="tx1"/>
                </a:solidFill>
                <a:effectLst/>
                <a:latin typeface="+mn-lt"/>
                <a:ea typeface="+mn-ea"/>
                <a:cs typeface="+mn-cs"/>
              </a:rPr>
              <a:t>not</a:t>
            </a:r>
            <a:r>
              <a:rPr lang="nl-NL" sz="2000" i="1" kern="1200" dirty="0" smtClean="0">
                <a:solidFill>
                  <a:schemeClr val="tx1"/>
                </a:solidFill>
                <a:effectLst/>
                <a:latin typeface="+mn-lt"/>
                <a:ea typeface="+mn-ea"/>
                <a:cs typeface="+mn-cs"/>
              </a:rPr>
              <a:t> </a:t>
            </a:r>
            <a:r>
              <a:rPr lang="nl-NL" sz="2000" i="1" kern="1200" dirty="0" err="1" smtClean="0">
                <a:solidFill>
                  <a:schemeClr val="tx1"/>
                </a:solidFill>
                <a:effectLst/>
                <a:latin typeface="+mn-lt"/>
                <a:ea typeface="+mn-ea"/>
                <a:cs typeface="+mn-cs"/>
              </a:rPr>
              <a:t>breach</a:t>
            </a:r>
            <a:r>
              <a:rPr lang="nl-NL" sz="2000" i="1" kern="1200" dirty="0" smtClean="0">
                <a:solidFill>
                  <a:schemeClr val="tx1"/>
                </a:solidFill>
                <a:effectLst/>
                <a:latin typeface="+mn-lt"/>
                <a:ea typeface="+mn-ea"/>
                <a:cs typeface="+mn-cs"/>
              </a:rPr>
              <a:t> </a:t>
            </a:r>
            <a:r>
              <a:rPr lang="nl-NL" sz="2000" i="1" kern="1200" dirty="0" err="1" smtClean="0">
                <a:solidFill>
                  <a:schemeClr val="tx1"/>
                </a:solidFill>
                <a:effectLst/>
                <a:latin typeface="+mn-lt"/>
                <a:ea typeface="+mn-ea"/>
                <a:cs typeface="+mn-cs"/>
              </a:rPr>
              <a:t>this</a:t>
            </a:r>
            <a:r>
              <a:rPr lang="nl-NL" sz="2000" i="1" kern="1200" dirty="0" smtClean="0">
                <a:solidFill>
                  <a:schemeClr val="tx1"/>
                </a:solidFill>
                <a:effectLst/>
                <a:latin typeface="+mn-lt"/>
                <a:ea typeface="+mn-ea"/>
                <a:cs typeface="+mn-cs"/>
              </a:rPr>
              <a:t> </a:t>
            </a:r>
            <a:r>
              <a:rPr lang="nl-NL" sz="2000" i="1" kern="1200" dirty="0" err="1" smtClean="0">
                <a:solidFill>
                  <a:schemeClr val="tx1"/>
                </a:solidFill>
                <a:effectLst/>
                <a:latin typeface="+mn-lt"/>
                <a:ea typeface="+mn-ea"/>
                <a:cs typeface="+mn-cs"/>
              </a:rPr>
              <a:t>exclusive</a:t>
            </a:r>
            <a:r>
              <a:rPr lang="nl-NL" sz="2000" i="1" kern="1200" dirty="0" smtClean="0">
                <a:solidFill>
                  <a:schemeClr val="tx1"/>
                </a:solidFill>
                <a:effectLst/>
                <a:latin typeface="+mn-lt"/>
                <a:ea typeface="+mn-ea"/>
                <a:cs typeface="+mn-cs"/>
              </a:rPr>
              <a:t> right in cases </a:t>
            </a:r>
            <a:r>
              <a:rPr lang="nl-NL" sz="2000" i="1" kern="1200" dirty="0" err="1" smtClean="0">
                <a:solidFill>
                  <a:schemeClr val="tx1"/>
                </a:solidFill>
                <a:effectLst/>
                <a:latin typeface="+mn-lt"/>
                <a:ea typeface="+mn-ea"/>
                <a:cs typeface="+mn-cs"/>
              </a:rPr>
              <a:t>where</a:t>
            </a:r>
            <a:r>
              <a:rPr lang="nl-NL" sz="2000" i="1" kern="1200" dirty="0" smtClean="0">
                <a:solidFill>
                  <a:schemeClr val="tx1"/>
                </a:solidFill>
                <a:effectLst/>
                <a:latin typeface="+mn-lt"/>
                <a:ea typeface="+mn-ea"/>
                <a:cs typeface="+mn-cs"/>
              </a:rPr>
              <a:t> </a:t>
            </a:r>
            <a:r>
              <a:rPr lang="nl-NL" sz="2000" i="1" kern="1200" dirty="0" err="1" smtClean="0">
                <a:solidFill>
                  <a:schemeClr val="tx1"/>
                </a:solidFill>
                <a:effectLst/>
                <a:latin typeface="+mn-lt"/>
                <a:ea typeface="+mn-ea"/>
                <a:cs typeface="+mn-cs"/>
              </a:rPr>
              <a:t>it</a:t>
            </a:r>
            <a:r>
              <a:rPr lang="nl-NL" sz="2000" i="1" kern="1200" dirty="0" smtClean="0">
                <a:solidFill>
                  <a:schemeClr val="tx1"/>
                </a:solidFill>
                <a:effectLst/>
                <a:latin typeface="+mn-lt"/>
                <a:ea typeface="+mn-ea"/>
                <a:cs typeface="+mn-cs"/>
              </a:rPr>
              <a:t> </a:t>
            </a:r>
            <a:r>
              <a:rPr lang="nl-NL" sz="2000" i="1" kern="1200" dirty="0" err="1" smtClean="0">
                <a:solidFill>
                  <a:schemeClr val="tx1"/>
                </a:solidFill>
                <a:effectLst/>
                <a:latin typeface="+mn-lt"/>
                <a:ea typeface="+mn-ea"/>
                <a:cs typeface="+mn-cs"/>
              </a:rPr>
              <a:t>complies</a:t>
            </a:r>
            <a:r>
              <a:rPr lang="nl-NL" sz="2000" i="1" kern="1200" dirty="0" smtClean="0">
                <a:solidFill>
                  <a:schemeClr val="tx1"/>
                </a:solidFill>
                <a:effectLst/>
                <a:latin typeface="+mn-lt"/>
                <a:ea typeface="+mn-ea"/>
                <a:cs typeface="+mn-cs"/>
              </a:rPr>
              <a:t> </a:t>
            </a:r>
            <a:r>
              <a:rPr lang="nl-NL" sz="2000" i="1" kern="1200" dirty="0" err="1" smtClean="0">
                <a:solidFill>
                  <a:schemeClr val="tx1"/>
                </a:solidFill>
                <a:effectLst/>
                <a:latin typeface="+mn-lt"/>
                <a:ea typeface="+mn-ea"/>
                <a:cs typeface="+mn-cs"/>
              </a:rPr>
              <a:t>with</a:t>
            </a:r>
            <a:r>
              <a:rPr lang="nl-NL" sz="2000" i="1" kern="1200" dirty="0" smtClean="0">
                <a:solidFill>
                  <a:schemeClr val="tx1"/>
                </a:solidFill>
                <a:effectLst/>
                <a:latin typeface="+mn-lt"/>
                <a:ea typeface="+mn-ea"/>
                <a:cs typeface="+mn-cs"/>
              </a:rPr>
              <a:t> the </a:t>
            </a:r>
            <a:r>
              <a:rPr lang="nl-NL" sz="2000" i="1" kern="1200" dirty="0" err="1" smtClean="0">
                <a:solidFill>
                  <a:schemeClr val="tx1"/>
                </a:solidFill>
                <a:effectLst/>
                <a:latin typeface="+mn-lt"/>
                <a:ea typeface="+mn-ea"/>
                <a:cs typeface="+mn-cs"/>
              </a:rPr>
              <a:t>conditions</a:t>
            </a:r>
            <a:r>
              <a:rPr lang="nl-NL" sz="2000" i="1" kern="1200" dirty="0" smtClean="0">
                <a:solidFill>
                  <a:schemeClr val="tx1"/>
                </a:solidFill>
                <a:effectLst/>
                <a:latin typeface="+mn-lt"/>
                <a:ea typeface="+mn-ea"/>
                <a:cs typeface="+mn-cs"/>
              </a:rPr>
              <a:t> </a:t>
            </a:r>
            <a:r>
              <a:rPr lang="nl-NL" sz="2000" i="1" kern="1200" dirty="0" err="1" smtClean="0">
                <a:solidFill>
                  <a:schemeClr val="tx1"/>
                </a:solidFill>
                <a:effectLst/>
                <a:latin typeface="+mn-lt"/>
                <a:ea typeface="+mn-ea"/>
                <a:cs typeface="+mn-cs"/>
              </a:rPr>
              <a:t>laid</a:t>
            </a:r>
            <a:r>
              <a:rPr lang="nl-NL" sz="2000" i="1" kern="1200" dirty="0" smtClean="0">
                <a:solidFill>
                  <a:schemeClr val="tx1"/>
                </a:solidFill>
                <a:effectLst/>
                <a:latin typeface="+mn-lt"/>
                <a:ea typeface="+mn-ea"/>
                <a:cs typeface="+mn-cs"/>
              </a:rPr>
              <a:t> down </a:t>
            </a:r>
            <a:r>
              <a:rPr lang="nl-NL" sz="2000" i="1" kern="1200" dirty="0" err="1" smtClean="0">
                <a:solidFill>
                  <a:schemeClr val="tx1"/>
                </a:solidFill>
                <a:effectLst/>
                <a:latin typeface="+mn-lt"/>
                <a:ea typeface="+mn-ea"/>
                <a:cs typeface="+mn-cs"/>
              </a:rPr>
              <a:t>by</a:t>
            </a:r>
            <a:r>
              <a:rPr lang="nl-NL" sz="2000" i="1" kern="1200" dirty="0" smtClean="0">
                <a:solidFill>
                  <a:schemeClr val="tx1"/>
                </a:solidFill>
                <a:effectLst/>
                <a:latin typeface="+mn-lt"/>
                <a:ea typeface="+mn-ea"/>
                <a:cs typeface="+mn-cs"/>
              </a:rPr>
              <a:t> </a:t>
            </a:r>
            <a:r>
              <a:rPr lang="nl-NL" sz="2000" i="1" kern="1200" dirty="0" err="1" smtClean="0">
                <a:solidFill>
                  <a:schemeClr val="tx1"/>
                </a:solidFill>
                <a:effectLst/>
                <a:latin typeface="+mn-lt"/>
                <a:ea typeface="+mn-ea"/>
                <a:cs typeface="+mn-cs"/>
              </a:rPr>
              <a:t>this</a:t>
            </a:r>
            <a:r>
              <a:rPr lang="nl-NL" sz="2000" i="1" kern="1200" dirty="0" smtClean="0">
                <a:solidFill>
                  <a:schemeClr val="tx1"/>
                </a:solidFill>
                <a:effectLst/>
                <a:latin typeface="+mn-lt"/>
                <a:ea typeface="+mn-ea"/>
                <a:cs typeface="+mn-cs"/>
              </a:rPr>
              <a:t> Directive, the </a:t>
            </a:r>
            <a:r>
              <a:rPr lang="nl-NL" sz="2000" i="1" kern="1200" dirty="0" err="1" smtClean="0">
                <a:solidFill>
                  <a:schemeClr val="tx1"/>
                </a:solidFill>
                <a:effectLst/>
                <a:latin typeface="+mn-lt"/>
                <a:ea typeface="+mn-ea"/>
                <a:cs typeface="+mn-cs"/>
              </a:rPr>
              <a:t>intended</a:t>
            </a:r>
            <a:r>
              <a:rPr lang="nl-NL" sz="2000" i="1" kern="1200" dirty="0" smtClean="0">
                <a:solidFill>
                  <a:schemeClr val="tx1"/>
                </a:solidFill>
                <a:effectLst/>
                <a:latin typeface="+mn-lt"/>
                <a:ea typeface="+mn-ea"/>
                <a:cs typeface="+mn-cs"/>
              </a:rPr>
              <a:t> target </a:t>
            </a:r>
            <a:r>
              <a:rPr lang="nl-NL" sz="2000" i="1" kern="1200" dirty="0" err="1" smtClean="0">
                <a:solidFill>
                  <a:schemeClr val="tx1"/>
                </a:solidFill>
                <a:effectLst/>
                <a:latin typeface="+mn-lt"/>
                <a:ea typeface="+mn-ea"/>
                <a:cs typeface="+mn-cs"/>
              </a:rPr>
              <a:t>being</a:t>
            </a:r>
            <a:r>
              <a:rPr lang="nl-NL" sz="2000" i="1" kern="1200" dirty="0" smtClean="0">
                <a:solidFill>
                  <a:schemeClr val="tx1"/>
                </a:solidFill>
                <a:effectLst/>
                <a:latin typeface="+mn-lt"/>
                <a:ea typeface="+mn-ea"/>
                <a:cs typeface="+mn-cs"/>
              </a:rPr>
              <a:t> </a:t>
            </a:r>
            <a:r>
              <a:rPr lang="nl-NL" sz="2000" i="1" kern="1200" dirty="0" err="1" smtClean="0">
                <a:solidFill>
                  <a:schemeClr val="tx1"/>
                </a:solidFill>
                <a:effectLst/>
                <a:latin typeface="+mn-lt"/>
                <a:ea typeface="+mn-ea"/>
                <a:cs typeface="+mn-cs"/>
              </a:rPr>
              <a:t>solely</a:t>
            </a:r>
            <a:r>
              <a:rPr lang="nl-NL" sz="2000" i="1" kern="1200" dirty="0" smtClean="0">
                <a:solidFill>
                  <a:schemeClr val="tx1"/>
                </a:solidFill>
                <a:effectLst/>
                <a:latin typeface="+mn-lt"/>
                <a:ea typeface="+mn-ea"/>
                <a:cs typeface="+mn-cs"/>
              </a:rPr>
              <a:t> </a:t>
            </a:r>
            <a:r>
              <a:rPr lang="nl-NL" sz="2000" i="1" kern="1200" dirty="0" err="1" smtClean="0">
                <a:solidFill>
                  <a:schemeClr val="tx1"/>
                </a:solidFill>
                <a:effectLst/>
                <a:latin typeface="+mn-lt"/>
                <a:ea typeface="+mn-ea"/>
                <a:cs typeface="+mn-cs"/>
              </a:rPr>
              <a:t>to</a:t>
            </a:r>
            <a:r>
              <a:rPr lang="nl-NL" sz="2000" i="1" kern="1200" dirty="0" smtClean="0">
                <a:solidFill>
                  <a:schemeClr val="tx1"/>
                </a:solidFill>
                <a:effectLst/>
                <a:latin typeface="+mn-lt"/>
                <a:ea typeface="+mn-ea"/>
                <a:cs typeface="+mn-cs"/>
              </a:rPr>
              <a:t> </a:t>
            </a:r>
            <a:r>
              <a:rPr lang="nl-NL" sz="2000" i="1" kern="1200" dirty="0" err="1" smtClean="0">
                <a:solidFill>
                  <a:schemeClr val="tx1"/>
                </a:solidFill>
                <a:effectLst/>
                <a:latin typeface="+mn-lt"/>
                <a:ea typeface="+mn-ea"/>
                <a:cs typeface="+mn-cs"/>
              </a:rPr>
              <a:t>distinguish</a:t>
            </a:r>
            <a:r>
              <a:rPr lang="nl-NL" sz="2000" i="1" kern="1200" dirty="0" smtClean="0">
                <a:solidFill>
                  <a:schemeClr val="tx1"/>
                </a:solidFill>
                <a:effectLst/>
                <a:latin typeface="+mn-lt"/>
                <a:ea typeface="+mn-ea"/>
                <a:cs typeface="+mn-cs"/>
              </a:rPr>
              <a:t> </a:t>
            </a:r>
            <a:r>
              <a:rPr lang="nl-NL" sz="2000" i="1" kern="1200" dirty="0" err="1" smtClean="0">
                <a:solidFill>
                  <a:schemeClr val="tx1"/>
                </a:solidFill>
                <a:effectLst/>
                <a:latin typeface="+mn-lt"/>
                <a:ea typeface="+mn-ea"/>
                <a:cs typeface="+mn-cs"/>
              </a:rPr>
              <a:t>between</a:t>
            </a:r>
            <a:r>
              <a:rPr lang="nl-NL" sz="2000" i="1" kern="1200" dirty="0" smtClean="0">
                <a:solidFill>
                  <a:schemeClr val="tx1"/>
                </a:solidFill>
                <a:effectLst/>
                <a:latin typeface="+mn-lt"/>
                <a:ea typeface="+mn-ea"/>
                <a:cs typeface="+mn-cs"/>
              </a:rPr>
              <a:t> </a:t>
            </a:r>
            <a:r>
              <a:rPr lang="nl-NL" sz="2000" i="1" kern="1200" dirty="0" err="1" smtClean="0">
                <a:solidFill>
                  <a:schemeClr val="tx1"/>
                </a:solidFill>
                <a:effectLst/>
                <a:latin typeface="+mn-lt"/>
                <a:ea typeface="+mn-ea"/>
                <a:cs typeface="+mn-cs"/>
              </a:rPr>
              <a:t>them</a:t>
            </a:r>
            <a:r>
              <a:rPr lang="nl-NL" sz="2000" i="1" kern="1200" dirty="0" smtClean="0">
                <a:solidFill>
                  <a:schemeClr val="tx1"/>
                </a:solidFill>
                <a:effectLst/>
                <a:latin typeface="+mn-lt"/>
                <a:ea typeface="+mn-ea"/>
                <a:cs typeface="+mn-cs"/>
              </a:rPr>
              <a:t> </a:t>
            </a:r>
            <a:r>
              <a:rPr lang="nl-NL" sz="2000" i="1" kern="1200" dirty="0" err="1" smtClean="0">
                <a:solidFill>
                  <a:schemeClr val="tx1"/>
                </a:solidFill>
                <a:effectLst/>
                <a:latin typeface="+mn-lt"/>
                <a:ea typeface="+mn-ea"/>
                <a:cs typeface="+mn-cs"/>
              </a:rPr>
              <a:t>and</a:t>
            </a:r>
            <a:r>
              <a:rPr lang="nl-NL" sz="2000" i="1" kern="1200" dirty="0" smtClean="0">
                <a:solidFill>
                  <a:schemeClr val="tx1"/>
                </a:solidFill>
                <a:effectLst/>
                <a:latin typeface="+mn-lt"/>
                <a:ea typeface="+mn-ea"/>
                <a:cs typeface="+mn-cs"/>
              </a:rPr>
              <a:t> </a:t>
            </a:r>
            <a:r>
              <a:rPr lang="nl-NL" sz="2000" i="1" kern="1200" dirty="0" err="1" smtClean="0">
                <a:solidFill>
                  <a:schemeClr val="tx1"/>
                </a:solidFill>
                <a:effectLst/>
                <a:latin typeface="+mn-lt"/>
                <a:ea typeface="+mn-ea"/>
                <a:cs typeface="+mn-cs"/>
              </a:rPr>
              <a:t>thus</a:t>
            </a:r>
            <a:r>
              <a:rPr lang="nl-NL" sz="2000" i="1" kern="1200" dirty="0" smtClean="0">
                <a:solidFill>
                  <a:schemeClr val="tx1"/>
                </a:solidFill>
                <a:effectLst/>
                <a:latin typeface="+mn-lt"/>
                <a:ea typeface="+mn-ea"/>
                <a:cs typeface="+mn-cs"/>
              </a:rPr>
              <a:t> </a:t>
            </a:r>
            <a:r>
              <a:rPr lang="nl-NL" sz="2000" i="1" kern="1200" dirty="0" err="1" smtClean="0">
                <a:solidFill>
                  <a:schemeClr val="tx1"/>
                </a:solidFill>
                <a:effectLst/>
                <a:latin typeface="+mn-lt"/>
                <a:ea typeface="+mn-ea"/>
                <a:cs typeface="+mn-cs"/>
              </a:rPr>
              <a:t>to</a:t>
            </a:r>
            <a:r>
              <a:rPr lang="nl-NL" sz="2000" i="1" kern="1200" dirty="0" smtClean="0">
                <a:solidFill>
                  <a:schemeClr val="tx1"/>
                </a:solidFill>
                <a:effectLst/>
                <a:latin typeface="+mn-lt"/>
                <a:ea typeface="+mn-ea"/>
                <a:cs typeface="+mn-cs"/>
              </a:rPr>
              <a:t> </a:t>
            </a:r>
            <a:r>
              <a:rPr lang="nl-NL" sz="2000" i="1" kern="1200" dirty="0" err="1" smtClean="0">
                <a:solidFill>
                  <a:schemeClr val="tx1"/>
                </a:solidFill>
                <a:effectLst/>
                <a:latin typeface="+mn-lt"/>
                <a:ea typeface="+mn-ea"/>
                <a:cs typeface="+mn-cs"/>
              </a:rPr>
              <a:t>highlight</a:t>
            </a:r>
            <a:r>
              <a:rPr lang="nl-NL" sz="2000" i="1" kern="1200" dirty="0" smtClean="0">
                <a:solidFill>
                  <a:schemeClr val="tx1"/>
                </a:solidFill>
                <a:effectLst/>
                <a:latin typeface="+mn-lt"/>
                <a:ea typeface="+mn-ea"/>
                <a:cs typeface="+mn-cs"/>
              </a:rPr>
              <a:t> </a:t>
            </a:r>
            <a:r>
              <a:rPr lang="nl-NL" sz="2000" i="1" kern="1200" dirty="0" err="1" smtClean="0">
                <a:solidFill>
                  <a:schemeClr val="tx1"/>
                </a:solidFill>
                <a:effectLst/>
                <a:latin typeface="+mn-lt"/>
                <a:ea typeface="+mn-ea"/>
                <a:cs typeface="+mn-cs"/>
              </a:rPr>
              <a:t>differences</a:t>
            </a:r>
            <a:r>
              <a:rPr lang="nl-NL" sz="2000" i="1" kern="1200" dirty="0" smtClean="0">
                <a:solidFill>
                  <a:schemeClr val="tx1"/>
                </a:solidFill>
                <a:effectLst/>
                <a:latin typeface="+mn-lt"/>
                <a:ea typeface="+mn-ea"/>
                <a:cs typeface="+mn-cs"/>
              </a:rPr>
              <a:t> </a:t>
            </a:r>
            <a:r>
              <a:rPr lang="nl-NL" sz="2000" i="1" kern="1200" dirty="0" err="1" smtClean="0">
                <a:solidFill>
                  <a:schemeClr val="tx1"/>
                </a:solidFill>
                <a:effectLst/>
                <a:latin typeface="+mn-lt"/>
                <a:ea typeface="+mn-ea"/>
                <a:cs typeface="+mn-cs"/>
              </a:rPr>
              <a:t>objectively</a:t>
            </a:r>
            <a:r>
              <a:rPr lang="nl-NL" sz="2000" kern="1200" dirty="0" smtClean="0">
                <a:solidFill>
                  <a:schemeClr val="tx1"/>
                </a:solidFill>
                <a:effectLst/>
                <a:latin typeface="+mn-lt"/>
                <a:ea typeface="+mn-ea"/>
                <a:cs typeface="+mn-cs"/>
              </a:rPr>
              <a:t>.”</a:t>
            </a:r>
            <a:r>
              <a:rPr lang="nl-NL" sz="2000" kern="1200" baseline="0" dirty="0" smtClean="0">
                <a:solidFill>
                  <a:schemeClr val="tx1"/>
                </a:solidFill>
                <a:effectLst/>
                <a:latin typeface="+mn-lt"/>
                <a:ea typeface="+mn-ea"/>
                <a:cs typeface="+mn-cs"/>
              </a:rPr>
              <a:t> </a:t>
            </a:r>
            <a:r>
              <a:rPr lang="nl-NL" sz="2000" kern="1200" dirty="0" err="1" smtClean="0">
                <a:solidFill>
                  <a:schemeClr val="tx1"/>
                </a:solidFill>
                <a:effectLst/>
                <a:latin typeface="+mn-lt"/>
                <a:ea typeface="+mn-ea"/>
                <a:cs typeface="+mn-cs"/>
              </a:rPr>
              <a:t>If</a:t>
            </a:r>
            <a:r>
              <a:rPr lang="nl-NL" sz="2000" kern="1200" dirty="0" smtClean="0">
                <a:solidFill>
                  <a:schemeClr val="tx1"/>
                </a:solidFill>
                <a:effectLst/>
                <a:latin typeface="+mn-lt"/>
                <a:ea typeface="+mn-ea"/>
                <a:cs typeface="+mn-cs"/>
              </a:rPr>
              <a:t> the advertisement</a:t>
            </a:r>
            <a:r>
              <a:rPr lang="nl-NL" sz="2000" kern="1200" baseline="0" dirty="0" smtClean="0">
                <a:solidFill>
                  <a:schemeClr val="tx1"/>
                </a:solidFill>
                <a:effectLst/>
                <a:latin typeface="+mn-lt"/>
                <a:ea typeface="+mn-ea"/>
                <a:cs typeface="+mn-cs"/>
              </a:rPr>
              <a:t> </a:t>
            </a:r>
            <a:r>
              <a:rPr lang="nl-NL" sz="2000" kern="1200" baseline="0" dirty="0" err="1" smtClean="0">
                <a:solidFill>
                  <a:schemeClr val="tx1"/>
                </a:solidFill>
                <a:effectLst/>
                <a:latin typeface="+mn-lt"/>
                <a:ea typeface="+mn-ea"/>
                <a:cs typeface="+mn-cs"/>
              </a:rPr>
              <a:t>violates</a:t>
            </a:r>
            <a:r>
              <a:rPr lang="nl-NL" sz="2000" kern="1200" baseline="0" dirty="0" smtClean="0">
                <a:solidFill>
                  <a:schemeClr val="tx1"/>
                </a:solidFill>
                <a:effectLst/>
                <a:latin typeface="+mn-lt"/>
                <a:ea typeface="+mn-ea"/>
                <a:cs typeface="+mn-cs"/>
              </a:rPr>
              <a:t> the </a:t>
            </a:r>
            <a:r>
              <a:rPr lang="nl-NL" sz="2000" kern="1200" baseline="0" dirty="0" err="1" smtClean="0">
                <a:solidFill>
                  <a:schemeClr val="tx1"/>
                </a:solidFill>
                <a:effectLst/>
                <a:latin typeface="+mn-lt"/>
                <a:ea typeface="+mn-ea"/>
                <a:cs typeface="+mn-cs"/>
              </a:rPr>
              <a:t>comparative</a:t>
            </a:r>
            <a:r>
              <a:rPr lang="nl-NL" sz="2000" kern="1200" baseline="0" dirty="0" smtClean="0">
                <a:solidFill>
                  <a:schemeClr val="tx1"/>
                </a:solidFill>
                <a:effectLst/>
                <a:latin typeface="+mn-lt"/>
                <a:ea typeface="+mn-ea"/>
                <a:cs typeface="+mn-cs"/>
              </a:rPr>
              <a:t> advertising criteria -&gt; trademark </a:t>
            </a:r>
            <a:r>
              <a:rPr lang="nl-NL" sz="2000" kern="1200" baseline="0" dirty="0" err="1" smtClean="0">
                <a:solidFill>
                  <a:schemeClr val="tx1"/>
                </a:solidFill>
                <a:effectLst/>
                <a:latin typeface="+mn-lt"/>
                <a:ea typeface="+mn-ea"/>
                <a:cs typeface="+mn-cs"/>
              </a:rPr>
              <a:t>infringement</a:t>
            </a:r>
            <a:r>
              <a:rPr lang="nl-NL" sz="2000" kern="1200" baseline="0" dirty="0" smtClean="0">
                <a:solidFill>
                  <a:schemeClr val="tx1"/>
                </a:solidFill>
                <a:effectLst/>
                <a:latin typeface="+mn-lt"/>
                <a:ea typeface="+mn-ea"/>
                <a:cs typeface="+mn-cs"/>
              </a:rPr>
              <a:t> -&gt; </a:t>
            </a:r>
            <a:r>
              <a:rPr lang="nl-NL" sz="2000" kern="1200" baseline="0" dirty="0" err="1" smtClean="0">
                <a:solidFill>
                  <a:schemeClr val="tx1"/>
                </a:solidFill>
                <a:effectLst/>
                <a:latin typeface="+mn-lt"/>
                <a:ea typeface="+mn-ea"/>
                <a:cs typeface="+mn-cs"/>
              </a:rPr>
              <a:t>enforcement</a:t>
            </a:r>
            <a:r>
              <a:rPr lang="nl-NL" sz="2000" kern="1200" baseline="0" dirty="0" smtClean="0">
                <a:solidFill>
                  <a:schemeClr val="tx1"/>
                </a:solidFill>
                <a:effectLst/>
                <a:latin typeface="+mn-lt"/>
                <a:ea typeface="+mn-ea"/>
                <a:cs typeface="+mn-cs"/>
              </a:rPr>
              <a:t> </a:t>
            </a:r>
            <a:r>
              <a:rPr lang="nl-NL" sz="2000" kern="1200" baseline="0" dirty="0" err="1" smtClean="0">
                <a:solidFill>
                  <a:schemeClr val="tx1"/>
                </a:solidFill>
                <a:effectLst/>
                <a:latin typeface="+mn-lt"/>
                <a:ea typeface="+mn-ea"/>
                <a:cs typeface="+mn-cs"/>
              </a:rPr>
              <a:t>directive</a:t>
            </a:r>
            <a:r>
              <a:rPr lang="nl-NL" sz="2000" kern="1200" baseline="0" dirty="0" smtClean="0">
                <a:solidFill>
                  <a:schemeClr val="tx1"/>
                </a:solidFill>
                <a:effectLst/>
                <a:latin typeface="+mn-lt"/>
                <a:ea typeface="+mn-ea"/>
                <a:cs typeface="+mn-cs"/>
              </a:rPr>
              <a:t> </a:t>
            </a:r>
            <a:r>
              <a:rPr lang="nl-NL" sz="2000" kern="1200" baseline="0" dirty="0" err="1" smtClean="0">
                <a:solidFill>
                  <a:schemeClr val="tx1"/>
                </a:solidFill>
                <a:effectLst/>
                <a:latin typeface="+mn-lt"/>
                <a:ea typeface="+mn-ea"/>
                <a:cs typeface="+mn-cs"/>
              </a:rPr>
              <a:t>applicable</a:t>
            </a:r>
            <a:r>
              <a:rPr lang="nl-NL" sz="2000" kern="1200" baseline="0" dirty="0" smtClean="0">
                <a:solidFill>
                  <a:schemeClr val="tx1"/>
                </a:solidFill>
                <a:effectLst/>
                <a:latin typeface="+mn-lt"/>
                <a:ea typeface="+mn-ea"/>
                <a:cs typeface="+mn-cs"/>
              </a:rPr>
              <a:t> -&gt; </a:t>
            </a:r>
            <a:r>
              <a:rPr lang="nl-NL" sz="2000" kern="1200" baseline="0" dirty="0" err="1" smtClean="0">
                <a:solidFill>
                  <a:schemeClr val="tx1"/>
                </a:solidFill>
                <a:effectLst/>
                <a:latin typeface="+mn-lt"/>
                <a:ea typeface="+mn-ea"/>
                <a:cs typeface="+mn-cs"/>
              </a:rPr>
              <a:t>i.a</a:t>
            </a:r>
            <a:r>
              <a:rPr lang="nl-NL" sz="2000" kern="1200" baseline="0" dirty="0" smtClean="0">
                <a:solidFill>
                  <a:schemeClr val="tx1"/>
                </a:solidFill>
                <a:effectLst/>
                <a:latin typeface="+mn-lt"/>
                <a:ea typeface="+mn-ea"/>
                <a:cs typeface="+mn-cs"/>
              </a:rPr>
              <a:t>. full </a:t>
            </a:r>
            <a:r>
              <a:rPr lang="nl-NL" sz="2000" kern="1200" baseline="0" dirty="0" err="1" smtClean="0">
                <a:solidFill>
                  <a:schemeClr val="tx1"/>
                </a:solidFill>
                <a:effectLst/>
                <a:latin typeface="+mn-lt"/>
                <a:ea typeface="+mn-ea"/>
                <a:cs typeface="+mn-cs"/>
              </a:rPr>
              <a:t>reimbursement</a:t>
            </a:r>
            <a:r>
              <a:rPr lang="nl-NL" sz="2000" kern="1200" baseline="0" dirty="0" smtClean="0">
                <a:solidFill>
                  <a:schemeClr val="tx1"/>
                </a:solidFill>
                <a:effectLst/>
                <a:latin typeface="+mn-lt"/>
                <a:ea typeface="+mn-ea"/>
                <a:cs typeface="+mn-cs"/>
              </a:rPr>
              <a:t> of </a:t>
            </a:r>
            <a:r>
              <a:rPr lang="nl-NL" sz="2000" kern="1200" baseline="0" dirty="0" err="1" smtClean="0">
                <a:solidFill>
                  <a:schemeClr val="tx1"/>
                </a:solidFill>
                <a:effectLst/>
                <a:latin typeface="+mn-lt"/>
                <a:ea typeface="+mn-ea"/>
                <a:cs typeface="+mn-cs"/>
              </a:rPr>
              <a:t>legal</a:t>
            </a:r>
            <a:r>
              <a:rPr lang="nl-NL" sz="2000" kern="1200" baseline="0" dirty="0" smtClean="0">
                <a:solidFill>
                  <a:schemeClr val="tx1"/>
                </a:solidFill>
                <a:effectLst/>
                <a:latin typeface="+mn-lt"/>
                <a:ea typeface="+mn-ea"/>
                <a:cs typeface="+mn-cs"/>
              </a:rPr>
              <a:t> </a:t>
            </a:r>
            <a:r>
              <a:rPr lang="nl-NL" sz="2000" kern="1200" baseline="0" dirty="0" err="1" smtClean="0">
                <a:solidFill>
                  <a:schemeClr val="tx1"/>
                </a:solidFill>
                <a:effectLst/>
                <a:latin typeface="+mn-lt"/>
                <a:ea typeface="+mn-ea"/>
                <a:cs typeface="+mn-cs"/>
              </a:rPr>
              <a:t>costs</a:t>
            </a:r>
            <a:r>
              <a:rPr lang="nl-NL" sz="2000" kern="1200" baseline="0" dirty="0" smtClean="0">
                <a:solidFill>
                  <a:schemeClr val="tx1"/>
                </a:solidFill>
                <a:effectLst/>
                <a:latin typeface="+mn-lt"/>
                <a:ea typeface="+mn-ea"/>
                <a:cs typeface="+mn-cs"/>
              </a:rPr>
              <a:t>.</a:t>
            </a:r>
            <a:endParaRPr lang="en-US" sz="2000" dirty="0" smtClean="0"/>
          </a:p>
          <a:p>
            <a:pPr marL="342900" lvl="1" indent="-342900">
              <a:buFont typeface="Symbol" pitchFamily="18" charset="2"/>
              <a:buChar char="-"/>
            </a:pPr>
            <a:endParaRPr lang="en-GB" sz="2000" dirty="0" smtClean="0"/>
          </a:p>
          <a:p>
            <a:pPr marL="342900" lvl="1" indent="-342900">
              <a:buFont typeface="Symbol" pitchFamily="18" charset="2"/>
              <a:buChar char="-"/>
            </a:pPr>
            <a:r>
              <a:rPr lang="en-GB" sz="2000" dirty="0" smtClean="0"/>
              <a:t>Unfair commercial practices: art. 6(2) and 14 Directive 2005/29</a:t>
            </a:r>
          </a:p>
          <a:p>
            <a:pPr marL="594900" lvl="2" indent="-342900">
              <a:buFont typeface="Arial" panose="020B0604020202020204" pitchFamily="34" charset="0"/>
              <a:buChar char="•"/>
            </a:pPr>
            <a:r>
              <a:rPr lang="en-GB" dirty="0" smtClean="0"/>
              <a:t>Product marketing which creates confusion or deception &gt; unfair</a:t>
            </a:r>
          </a:p>
          <a:p>
            <a:endParaRPr lang="nl-NL" dirty="0" smtClean="0"/>
          </a:p>
          <a:p>
            <a:endParaRPr lang="en-US" dirty="0"/>
          </a:p>
        </p:txBody>
      </p:sp>
      <p:sp>
        <p:nvSpPr>
          <p:cNvPr id="4" name="Slide Number Placeholder 3"/>
          <p:cNvSpPr>
            <a:spLocks noGrp="1"/>
          </p:cNvSpPr>
          <p:nvPr>
            <p:ph type="sldNum" sz="quarter" idx="10"/>
          </p:nvPr>
        </p:nvSpPr>
        <p:spPr/>
        <p:txBody>
          <a:bodyPr/>
          <a:lstStyle/>
          <a:p>
            <a:fld id="{52008A02-0983-4D98-8FAA-A493F3BA4192}" type="slidenum">
              <a:rPr lang="de-DE" smtClean="0"/>
              <a:pPr/>
              <a:t>5</a:t>
            </a:fld>
            <a:endParaRPr lang="de-DE"/>
          </a:p>
        </p:txBody>
      </p:sp>
    </p:spTree>
    <p:extLst>
      <p:ext uri="{BB962C8B-B14F-4D97-AF65-F5344CB8AC3E}">
        <p14:creationId xmlns:p14="http://schemas.microsoft.com/office/powerpoint/2010/main" val="42086085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008A02-0983-4D98-8FAA-A493F3BA4192}" type="slidenum">
              <a:rPr lang="de-DE" smtClean="0"/>
              <a:pPr/>
              <a:t>6</a:t>
            </a:fld>
            <a:endParaRPr lang="de-DE"/>
          </a:p>
        </p:txBody>
      </p:sp>
    </p:spTree>
    <p:extLst>
      <p:ext uri="{BB962C8B-B14F-4D97-AF65-F5344CB8AC3E}">
        <p14:creationId xmlns:p14="http://schemas.microsoft.com/office/powerpoint/2010/main" val="42086085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Two </a:t>
            </a:r>
            <a:r>
              <a:rPr lang="en-US" sz="1200" dirty="0" smtClean="0"/>
              <a:t>decisions, handed down in 2010 and </a:t>
            </a:r>
            <a:r>
              <a:rPr lang="en-US" sz="1200" dirty="0" smtClean="0"/>
              <a:t>2011, </a:t>
            </a:r>
            <a:r>
              <a:rPr lang="en-US" sz="1200" baseline="0" dirty="0" smtClean="0"/>
              <a:t>have imposed some degree of unification </a:t>
            </a:r>
            <a:r>
              <a:rPr lang="en-US" sz="1200" dirty="0" smtClean="0"/>
              <a:t>throughout Europe: </a:t>
            </a:r>
            <a:r>
              <a:rPr lang="en-US" sz="1200" i="1" dirty="0" smtClean="0"/>
              <a:t>Google France SARL v. Louis Vuitton </a:t>
            </a:r>
            <a:r>
              <a:rPr lang="en-US" sz="1200" i="1" dirty="0" err="1" smtClean="0"/>
              <a:t>Malletier</a:t>
            </a:r>
            <a:r>
              <a:rPr lang="en-US" sz="1200" i="1" dirty="0" smtClean="0"/>
              <a:t> SA </a:t>
            </a:r>
            <a:r>
              <a:rPr lang="en-US" sz="1200" dirty="0" smtClean="0"/>
              <a:t>(on reference from the French courts) and </a:t>
            </a:r>
            <a:r>
              <a:rPr lang="en-US" sz="1200" i="1" dirty="0" err="1" smtClean="0"/>
              <a:t>L’Oréal</a:t>
            </a:r>
            <a:r>
              <a:rPr lang="en-US" sz="1200" i="1" dirty="0" smtClean="0"/>
              <a:t> SA v. eBay International AG </a:t>
            </a:r>
            <a:r>
              <a:rPr lang="en-US" sz="1200" dirty="0" smtClean="0"/>
              <a:t>(on reference from the U.K. courts</a:t>
            </a:r>
            <a:r>
              <a:rPr lang="en-US" sz="1200" dirty="0" smtClean="0"/>
              <a:t>)</a:t>
            </a:r>
            <a:r>
              <a:rPr lang="en-US" sz="1200" baseline="0" dirty="0" smtClean="0"/>
              <a:t> </a:t>
            </a:r>
            <a:endParaRPr lang="en-US" sz="1200" dirty="0" smtClean="0"/>
          </a:p>
          <a:p>
            <a:endParaRPr lang="nl-NL" sz="1200" dirty="0" smtClean="0"/>
          </a:p>
          <a:p>
            <a:r>
              <a:rPr lang="nl-NL" sz="1200" dirty="0" smtClean="0"/>
              <a:t>The</a:t>
            </a:r>
            <a:r>
              <a:rPr lang="nl-NL" sz="1200" baseline="0" dirty="0" smtClean="0"/>
              <a:t> Google case </a:t>
            </a:r>
            <a:r>
              <a:rPr lang="nl-NL" sz="1200" baseline="0" dirty="0" err="1" smtClean="0"/>
              <a:t>did</a:t>
            </a:r>
            <a:r>
              <a:rPr lang="nl-NL" sz="1200" baseline="0" dirty="0" smtClean="0"/>
              <a:t> </a:t>
            </a:r>
            <a:r>
              <a:rPr lang="nl-NL" sz="1200" baseline="0" dirty="0" err="1" smtClean="0"/>
              <a:t>not</a:t>
            </a:r>
            <a:r>
              <a:rPr lang="nl-NL" sz="1200" baseline="0" dirty="0" smtClean="0"/>
              <a:t> </a:t>
            </a:r>
            <a:r>
              <a:rPr lang="nl-NL" sz="1200" baseline="0" dirty="0" err="1" smtClean="0"/>
              <a:t>succeed</a:t>
            </a:r>
            <a:r>
              <a:rPr lang="nl-NL" sz="1200" baseline="0" dirty="0" smtClean="0"/>
              <a:t> on the trademark claim, as the ECJ was </a:t>
            </a:r>
            <a:r>
              <a:rPr lang="nl-NL" sz="1200" baseline="0" dirty="0" err="1" smtClean="0"/>
              <a:t>not</a:t>
            </a:r>
            <a:r>
              <a:rPr lang="nl-NL" sz="1200" baseline="0" dirty="0" smtClean="0"/>
              <a:t> </a:t>
            </a:r>
            <a:r>
              <a:rPr lang="nl-NL" sz="1200" baseline="0" dirty="0" err="1" smtClean="0"/>
              <a:t>prepared</a:t>
            </a:r>
            <a:r>
              <a:rPr lang="nl-NL" sz="1200" baseline="0" dirty="0" smtClean="0"/>
              <a:t> </a:t>
            </a:r>
            <a:r>
              <a:rPr lang="nl-NL" sz="1200" baseline="0" dirty="0" err="1" smtClean="0"/>
              <a:t>to</a:t>
            </a:r>
            <a:r>
              <a:rPr lang="nl-NL" sz="1200" baseline="0" dirty="0" smtClean="0"/>
              <a:t> accept trademark </a:t>
            </a:r>
            <a:r>
              <a:rPr lang="nl-NL" sz="1200" baseline="0" dirty="0" err="1" smtClean="0"/>
              <a:t>use</a:t>
            </a:r>
            <a:r>
              <a:rPr lang="nl-NL" sz="1200" baseline="0" dirty="0" smtClean="0"/>
              <a:t> </a:t>
            </a:r>
            <a:r>
              <a:rPr lang="nl-NL" sz="1200" baseline="0" dirty="0" err="1" smtClean="0"/>
              <a:t>by</a:t>
            </a:r>
            <a:r>
              <a:rPr lang="nl-NL" sz="1200" baseline="0" dirty="0" smtClean="0"/>
              <a:t> Google (</a:t>
            </a:r>
            <a:r>
              <a:rPr lang="nl-NL" sz="1200" baseline="0" dirty="0" err="1" smtClean="0"/>
              <a:t>other</a:t>
            </a:r>
            <a:r>
              <a:rPr lang="nl-NL" sz="1200" baseline="0" dirty="0" smtClean="0"/>
              <a:t> </a:t>
            </a:r>
            <a:r>
              <a:rPr lang="nl-NL" sz="1200" baseline="0" dirty="0" err="1" smtClean="0"/>
              <a:t>than</a:t>
            </a:r>
            <a:r>
              <a:rPr lang="nl-NL" sz="1200" baseline="0" dirty="0" smtClean="0"/>
              <a:t> the </a:t>
            </a:r>
            <a:r>
              <a:rPr lang="nl-NL" sz="1200" baseline="0" dirty="0" err="1" smtClean="0"/>
              <a:t>advertisers</a:t>
            </a:r>
            <a:r>
              <a:rPr lang="nl-NL" sz="1200" baseline="0" dirty="0" smtClean="0"/>
              <a:t> </a:t>
            </a:r>
            <a:r>
              <a:rPr lang="nl-NL" sz="1200" baseline="0" dirty="0" err="1" smtClean="0"/>
              <a:t>itself</a:t>
            </a:r>
            <a:r>
              <a:rPr lang="nl-NL" sz="1200" baseline="0" dirty="0" smtClean="0"/>
              <a:t>). Same </a:t>
            </a:r>
            <a:r>
              <a:rPr lang="nl-NL" sz="1200" baseline="0" dirty="0" err="1" smtClean="0"/>
              <a:t>with</a:t>
            </a:r>
            <a:r>
              <a:rPr lang="nl-NL" sz="1200" baseline="0" dirty="0" smtClean="0"/>
              <a:t> </a:t>
            </a:r>
            <a:r>
              <a:rPr lang="nl-NL" sz="1200" baseline="0" dirty="0" err="1" smtClean="0"/>
              <a:t>Ebay</a:t>
            </a:r>
            <a:r>
              <a:rPr lang="nl-NL" sz="1200" baseline="0" dirty="0" smtClean="0"/>
              <a:t>.</a:t>
            </a:r>
            <a:endParaRPr lang="nl-NL" sz="1200" baseline="0" dirty="0" smtClean="0"/>
          </a:p>
          <a:p>
            <a:endParaRPr lang="nl-NL" sz="1200" baseline="0" dirty="0" smtClean="0"/>
          </a:p>
          <a:p>
            <a:r>
              <a:rPr lang="en-US" dirty="0" smtClean="0"/>
              <a:t>Vicarious liability: those who profit from infringing activity when an enterprise has the right and ability to prevent the infringement (e.g. “enterprise liability” )</a:t>
            </a:r>
          </a:p>
          <a:p>
            <a:r>
              <a:rPr lang="en-US" dirty="0" smtClean="0"/>
              <a:t>Contributory: someone who is not directly infringing but nevertheless is making contributions to the infringing acts of others (knowingly participates in a tortious act as jointly liable with the primary </a:t>
            </a:r>
            <a:r>
              <a:rPr lang="en-US" dirty="0" err="1" smtClean="0"/>
              <a:t>tortfeasor</a:t>
            </a:r>
            <a:r>
              <a:rPr lang="en-US" dirty="0" smtClean="0"/>
              <a:t>)</a:t>
            </a:r>
          </a:p>
          <a:p>
            <a:endParaRPr lang="nl-NL" sz="1200" baseline="0" dirty="0" smtClean="0"/>
          </a:p>
          <a:p>
            <a:endParaRPr lang="en-US" dirty="0"/>
          </a:p>
        </p:txBody>
      </p:sp>
      <p:sp>
        <p:nvSpPr>
          <p:cNvPr id="4" name="Slide Number Placeholder 3"/>
          <p:cNvSpPr>
            <a:spLocks noGrp="1"/>
          </p:cNvSpPr>
          <p:nvPr>
            <p:ph type="sldNum" sz="quarter" idx="10"/>
          </p:nvPr>
        </p:nvSpPr>
        <p:spPr/>
        <p:txBody>
          <a:bodyPr/>
          <a:lstStyle/>
          <a:p>
            <a:fld id="{52008A02-0983-4D98-8FAA-A493F3BA4192}" type="slidenum">
              <a:rPr lang="de-DE" smtClean="0"/>
              <a:pPr/>
              <a:t>7</a:t>
            </a:fld>
            <a:endParaRPr lang="de-DE"/>
          </a:p>
        </p:txBody>
      </p:sp>
    </p:spTree>
    <p:extLst>
      <p:ext uri="{BB962C8B-B14F-4D97-AF65-F5344CB8AC3E}">
        <p14:creationId xmlns:p14="http://schemas.microsoft.com/office/powerpoint/2010/main" val="42086085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noProof="0" dirty="0" smtClean="0">
                <a:solidFill>
                  <a:schemeClr val="tx1"/>
                </a:solidFill>
                <a:latin typeface="+mn-lt"/>
                <a:ea typeface="+mn-ea"/>
                <a:cs typeface="+mn-cs"/>
              </a:rPr>
              <a:t>How should the behaviour of intermediaries be judged?</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baseline="0" noProof="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noProof="0" dirty="0" smtClean="0">
                <a:solidFill>
                  <a:schemeClr val="tx1"/>
                </a:solidFill>
                <a:latin typeface="+mn-lt"/>
                <a:ea typeface="+mn-ea"/>
                <a:cs typeface="+mn-cs"/>
              </a:rPr>
              <a:t>How is one to assess the reasonableness of the behaviour of the intermediary given its level of specific and general knowledge of infringing activity on its site?</a:t>
            </a:r>
            <a:endParaRPr lang="en-GB" sz="1200" noProof="0" dirty="0" smtClean="0"/>
          </a:p>
          <a:p>
            <a:endParaRPr lang="en-US" dirty="0"/>
          </a:p>
        </p:txBody>
      </p:sp>
      <p:sp>
        <p:nvSpPr>
          <p:cNvPr id="4" name="Slide Number Placeholder 3"/>
          <p:cNvSpPr>
            <a:spLocks noGrp="1"/>
          </p:cNvSpPr>
          <p:nvPr>
            <p:ph type="sldNum" sz="quarter" idx="10"/>
          </p:nvPr>
        </p:nvSpPr>
        <p:spPr/>
        <p:txBody>
          <a:bodyPr/>
          <a:lstStyle/>
          <a:p>
            <a:fld id="{52008A02-0983-4D98-8FAA-A493F3BA4192}" type="slidenum">
              <a:rPr lang="de-DE" smtClean="0"/>
              <a:pPr/>
              <a:t>8</a:t>
            </a:fld>
            <a:endParaRPr lang="de-DE"/>
          </a:p>
        </p:txBody>
      </p:sp>
    </p:spTree>
    <p:extLst>
      <p:ext uri="{BB962C8B-B14F-4D97-AF65-F5344CB8AC3E}">
        <p14:creationId xmlns:p14="http://schemas.microsoft.com/office/powerpoint/2010/main" val="42086085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 </a:t>
            </a:r>
            <a:r>
              <a:rPr lang="en-US" sz="1200" dirty="0" smtClean="0"/>
              <a:t>ECJ has ‘used’ Unfair Competition law </a:t>
            </a:r>
            <a:r>
              <a:rPr lang="en-US" sz="1200" dirty="0" smtClean="0"/>
              <a:t>/ tort law, to </a:t>
            </a:r>
            <a:r>
              <a:rPr lang="en-US" sz="1200" dirty="0" smtClean="0"/>
              <a:t>deal with secondary liability issues</a:t>
            </a:r>
          </a:p>
          <a:p>
            <a:endParaRPr lang="nl-NL" sz="1200" baseline="0" dirty="0" smtClean="0"/>
          </a:p>
          <a:p>
            <a:endParaRPr lang="en-US" dirty="0"/>
          </a:p>
        </p:txBody>
      </p:sp>
      <p:sp>
        <p:nvSpPr>
          <p:cNvPr id="4" name="Slide Number Placeholder 3"/>
          <p:cNvSpPr>
            <a:spLocks noGrp="1"/>
          </p:cNvSpPr>
          <p:nvPr>
            <p:ph type="sldNum" sz="quarter" idx="10"/>
          </p:nvPr>
        </p:nvSpPr>
        <p:spPr/>
        <p:txBody>
          <a:bodyPr/>
          <a:lstStyle/>
          <a:p>
            <a:fld id="{52008A02-0983-4D98-8FAA-A493F3BA4192}" type="slidenum">
              <a:rPr lang="de-DE" smtClean="0"/>
              <a:pPr/>
              <a:t>9</a:t>
            </a:fld>
            <a:endParaRPr lang="de-DE"/>
          </a:p>
        </p:txBody>
      </p:sp>
    </p:spTree>
    <p:extLst>
      <p:ext uri="{BB962C8B-B14F-4D97-AF65-F5344CB8AC3E}">
        <p14:creationId xmlns:p14="http://schemas.microsoft.com/office/powerpoint/2010/main" val="4208608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8.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_with_image">
    <p:spTree>
      <p:nvGrpSpPr>
        <p:cNvPr id="1" name=""/>
        <p:cNvGrpSpPr/>
        <p:nvPr/>
      </p:nvGrpSpPr>
      <p:grpSpPr>
        <a:xfrm>
          <a:off x="0" y="0"/>
          <a:ext cx="0" cy="0"/>
          <a:chOff x="0" y="0"/>
          <a:chExt cx="0" cy="0"/>
        </a:xfrm>
      </p:grpSpPr>
      <p:sp>
        <p:nvSpPr>
          <p:cNvPr id="6" name="Titelplatzhalter 1"/>
          <p:cNvSpPr>
            <a:spLocks noGrp="1"/>
          </p:cNvSpPr>
          <p:nvPr>
            <p:ph type="title"/>
          </p:nvPr>
        </p:nvSpPr>
        <p:spPr bwMode="auto">
          <a:xfrm>
            <a:off x="540000" y="1530000"/>
            <a:ext cx="7311600" cy="936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a:solidFill>
                  <a:schemeClr val="bg1"/>
                </a:solidFill>
              </a:defRPr>
            </a:lvl1pPr>
          </a:lstStyle>
          <a:p>
            <a:pPr lvl="0"/>
            <a:r>
              <a:rPr lang="en-US" sz="2400" baseline="0" noProof="0" smtClean="0">
                <a:solidFill>
                  <a:srgbClr val="000000"/>
                </a:solidFill>
                <a:latin typeface="Arial"/>
              </a:rPr>
              <a:t>Click to edit Master title style</a:t>
            </a:r>
            <a:endParaRPr lang="en-GB" noProof="0" smtClean="0"/>
          </a:p>
        </p:txBody>
      </p:sp>
      <p:sp>
        <p:nvSpPr>
          <p:cNvPr id="8" name="Text Placeholder 7"/>
          <p:cNvSpPr>
            <a:spLocks noGrp="1"/>
          </p:cNvSpPr>
          <p:nvPr>
            <p:ph type="body" sz="quarter" idx="10" hasCustomPrompt="1"/>
          </p:nvPr>
        </p:nvSpPr>
        <p:spPr>
          <a:xfrm>
            <a:off x="540000" y="2718000"/>
            <a:ext cx="7311600" cy="936000"/>
          </a:xfrm>
        </p:spPr>
        <p:txBody>
          <a:bodyPr/>
          <a:lstStyle>
            <a:lvl1pPr marL="0" indent="0">
              <a:defRPr>
                <a:solidFill>
                  <a:schemeClr val="bg1"/>
                </a:solidFill>
              </a:defRPr>
            </a:lvl1pPr>
          </a:lstStyle>
          <a:p>
            <a:pPr lvl="0"/>
            <a:r>
              <a:rPr lang="en-GB" sz="1800" baseline="0" noProof="0" smtClean="0">
                <a:solidFill>
                  <a:srgbClr val="000000"/>
                </a:solidFill>
                <a:latin typeface="Arial"/>
              </a:rPr>
              <a:t>Sub-heading, Arial 18/22pt.</a:t>
            </a:r>
            <a:endParaRPr lang="en-GB" noProof="0" smtClean="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lide_with_three_charts">
    <p:spTree>
      <p:nvGrpSpPr>
        <p:cNvPr id="1" name=""/>
        <p:cNvGrpSpPr/>
        <p:nvPr/>
      </p:nvGrpSpPr>
      <p:grpSpPr>
        <a:xfrm>
          <a:off x="0" y="0"/>
          <a:ext cx="0" cy="0"/>
          <a:chOff x="0" y="0"/>
          <a:chExt cx="0" cy="0"/>
        </a:xfrm>
      </p:grpSpPr>
      <p:sp>
        <p:nvSpPr>
          <p:cNvPr id="8" name="Textplatzhalter 7"/>
          <p:cNvSpPr>
            <a:spLocks noGrp="1"/>
          </p:cNvSpPr>
          <p:nvPr>
            <p:ph type="body" sz="quarter" idx="10"/>
          </p:nvPr>
        </p:nvSpPr>
        <p:spPr>
          <a:xfrm>
            <a:off x="518400" y="252000"/>
            <a:ext cx="6660000" cy="1584000"/>
          </a:xfrm>
        </p:spPr>
        <p:txBody>
          <a:bodyPr anchor="b">
            <a:noAutofit/>
          </a:bodyPr>
          <a:lstStyle>
            <a:lvl1pPr marL="0" indent="0" algn="l">
              <a:buFontTx/>
              <a:buNone/>
              <a:defRPr sz="2400">
                <a:solidFill>
                  <a:srgbClr val="13294A"/>
                </a:solidFill>
              </a:defRPr>
            </a:lvl1pPr>
            <a:lvl2pPr marL="0" indent="0" algn="l">
              <a:buFontTx/>
              <a:buNone/>
              <a:defRPr sz="2400"/>
            </a:lvl2pPr>
            <a:lvl3pPr marL="0" indent="0" algn="l">
              <a:buFontTx/>
              <a:buNone/>
              <a:defRPr sz="2400"/>
            </a:lvl3pPr>
            <a:lvl4pPr marL="0" indent="0" algn="l">
              <a:buFontTx/>
              <a:buNone/>
              <a:defRPr sz="2400"/>
            </a:lvl4pPr>
            <a:lvl5pPr marL="0" indent="0" algn="l">
              <a:buFontTx/>
              <a:buNone/>
              <a:defRPr sz="2400"/>
            </a:lvl5pPr>
          </a:lstStyle>
          <a:p>
            <a:pPr lvl="0"/>
            <a:r>
              <a:rPr lang="en-GB" noProof="0" dirty="0" smtClean="0"/>
              <a:t>Click to edit Master text styles</a:t>
            </a:r>
          </a:p>
        </p:txBody>
      </p:sp>
      <p:sp>
        <p:nvSpPr>
          <p:cNvPr id="15" name="Textplatzhalter 14"/>
          <p:cNvSpPr>
            <a:spLocks noGrp="1"/>
          </p:cNvSpPr>
          <p:nvPr>
            <p:ph type="body" sz="quarter" idx="14"/>
          </p:nvPr>
        </p:nvSpPr>
        <p:spPr>
          <a:xfrm>
            <a:off x="518400" y="2023200"/>
            <a:ext cx="2736000" cy="762858"/>
          </a:xfrm>
        </p:spPr>
        <p:txBody>
          <a:bodyPr/>
          <a:lstStyle>
            <a:lvl1pPr marL="0" indent="0">
              <a:buFontTx/>
              <a:buNone/>
              <a:defRPr baseline="0">
                <a:solidFill>
                  <a:srgbClr val="13294A"/>
                </a:solidFill>
              </a:defRPr>
            </a:lvl1pPr>
          </a:lstStyle>
          <a:p>
            <a:pPr lvl="0"/>
            <a:r>
              <a:rPr lang="en-GB" noProof="0" dirty="0" smtClean="0"/>
              <a:t>Click to edit Master text styles</a:t>
            </a:r>
          </a:p>
        </p:txBody>
      </p:sp>
      <p:sp>
        <p:nvSpPr>
          <p:cNvPr id="7" name="Foliennummernplatzhalter 5"/>
          <p:cNvSpPr>
            <a:spLocks noGrp="1"/>
          </p:cNvSpPr>
          <p:nvPr>
            <p:ph type="sldNum" sz="quarter" idx="16"/>
          </p:nvPr>
        </p:nvSpPr>
        <p:spPr/>
        <p:txBody>
          <a:bodyPr/>
          <a:lstStyle>
            <a:lvl1pPr>
              <a:defRPr/>
            </a:lvl1pPr>
          </a:lstStyle>
          <a:p>
            <a:fld id="{DBADB286-8906-46F4-AFB0-BBD9285A98EB}" type="slidenum">
              <a:rPr lang="en-GB" noProof="0" smtClean="0"/>
              <a:pPr/>
              <a:t>‹#›</a:t>
            </a:fld>
            <a:endParaRPr lang="en-GB" noProof="0" dirty="0"/>
          </a:p>
        </p:txBody>
      </p:sp>
      <p:sp>
        <p:nvSpPr>
          <p:cNvPr id="9" name="Diagrammplatzhalter 12"/>
          <p:cNvSpPr>
            <a:spLocks noGrp="1"/>
          </p:cNvSpPr>
          <p:nvPr>
            <p:ph type="chart" sz="quarter" idx="17" hasCustomPrompt="1"/>
          </p:nvPr>
        </p:nvSpPr>
        <p:spPr>
          <a:xfrm>
            <a:off x="518400" y="2430000"/>
            <a:ext cx="2736000" cy="3996000"/>
          </a:xfrm>
        </p:spPr>
        <p:txBody>
          <a:bodyPr rtlCol="0">
            <a:normAutofit/>
          </a:bodyPr>
          <a:lstStyle>
            <a:lvl1pPr>
              <a:defRPr sz="2000" baseline="0">
                <a:latin typeface="Arial" pitchFamily="34" charset="0"/>
              </a:defRPr>
            </a:lvl1pPr>
          </a:lstStyle>
          <a:p>
            <a:pPr lvl="0"/>
            <a:r>
              <a:rPr lang="en-US" sz="1000" dirty="0" smtClean="0">
                <a:latin typeface="Verdana"/>
                <a:ea typeface="Calibri"/>
                <a:cs typeface="Times New Roman"/>
              </a:rPr>
              <a:t>Mark this box with the mouse, then click on “insert chart” in the toolbar. To edit the chart, right mouse click on it when it is inserted and choose from pop up menu.</a:t>
            </a:r>
            <a:endParaRPr lang="en-GB" noProof="0" dirty="0"/>
          </a:p>
        </p:txBody>
      </p:sp>
      <p:sp>
        <p:nvSpPr>
          <p:cNvPr id="10" name="Diagrammplatzhalter 12"/>
          <p:cNvSpPr>
            <a:spLocks noGrp="1"/>
          </p:cNvSpPr>
          <p:nvPr>
            <p:ph type="chart" sz="quarter" idx="18" hasCustomPrompt="1"/>
          </p:nvPr>
        </p:nvSpPr>
        <p:spPr>
          <a:xfrm>
            <a:off x="3348000" y="2438400"/>
            <a:ext cx="2736000" cy="3996000"/>
          </a:xfrm>
        </p:spPr>
        <p:txBody>
          <a:bodyPr rtlCol="0">
            <a:normAutofit/>
          </a:bodyPr>
          <a:lstStyle>
            <a:lvl1pPr>
              <a:defRPr sz="2000" baseline="0">
                <a:latin typeface="Arial" pitchFamily="34" charset="0"/>
              </a:defRPr>
            </a:lvl1pPr>
          </a:lstStyle>
          <a:p>
            <a:pPr lvl="0"/>
            <a:r>
              <a:rPr lang="en-US" sz="1000" dirty="0" smtClean="0">
                <a:latin typeface="Verdana"/>
                <a:ea typeface="Calibri"/>
                <a:cs typeface="Times New Roman"/>
              </a:rPr>
              <a:t>Mark this box with the mouse, then click on “insert chart” in the toolbar. To edit the chart, right mouse click on it when it is inserted and choose from pop up menu.</a:t>
            </a:r>
            <a:endParaRPr lang="en-GB" noProof="0" dirty="0"/>
          </a:p>
        </p:txBody>
      </p:sp>
      <p:sp>
        <p:nvSpPr>
          <p:cNvPr id="11" name="Diagrammplatzhalter 12"/>
          <p:cNvSpPr>
            <a:spLocks noGrp="1"/>
          </p:cNvSpPr>
          <p:nvPr>
            <p:ph type="chart" sz="quarter" idx="19" hasCustomPrompt="1"/>
          </p:nvPr>
        </p:nvSpPr>
        <p:spPr>
          <a:xfrm>
            <a:off x="6156000" y="2430000"/>
            <a:ext cx="2736000" cy="3996000"/>
          </a:xfrm>
        </p:spPr>
        <p:txBody>
          <a:bodyPr rtlCol="0">
            <a:normAutofit/>
          </a:bodyPr>
          <a:lstStyle>
            <a:lvl1pPr>
              <a:defRPr sz="2000" baseline="0">
                <a:latin typeface="Arial" pitchFamily="34" charset="0"/>
              </a:defRPr>
            </a:lvl1pPr>
          </a:lstStyle>
          <a:p>
            <a:pPr lvl="0"/>
            <a:r>
              <a:rPr lang="en-US" sz="1000" dirty="0" smtClean="0">
                <a:latin typeface="Verdana"/>
                <a:ea typeface="Calibri"/>
                <a:cs typeface="Times New Roman"/>
              </a:rPr>
              <a:t>Mark this box with the mouse, then click on “insert chart” in the toolbar. To edit the chart, right mouse click on it when it is inserted and choose from pop up menu.</a:t>
            </a:r>
            <a:endParaRPr lang="en-GB" noProof="0" dirty="0"/>
          </a:p>
        </p:txBody>
      </p:sp>
      <p:sp>
        <p:nvSpPr>
          <p:cNvPr id="12" name="Textplatzhalter 14"/>
          <p:cNvSpPr>
            <a:spLocks noGrp="1"/>
          </p:cNvSpPr>
          <p:nvPr>
            <p:ph type="body" sz="quarter" idx="20"/>
          </p:nvPr>
        </p:nvSpPr>
        <p:spPr>
          <a:xfrm>
            <a:off x="3348000" y="2023200"/>
            <a:ext cx="2736000" cy="762858"/>
          </a:xfrm>
        </p:spPr>
        <p:txBody>
          <a:bodyPr/>
          <a:lstStyle>
            <a:lvl1pPr marL="0" indent="0">
              <a:buFontTx/>
              <a:buNone/>
              <a:defRPr baseline="0">
                <a:solidFill>
                  <a:srgbClr val="13294A"/>
                </a:solidFill>
              </a:defRPr>
            </a:lvl1pPr>
          </a:lstStyle>
          <a:p>
            <a:pPr lvl="0"/>
            <a:r>
              <a:rPr lang="en-GB" noProof="0" dirty="0" smtClean="0"/>
              <a:t>Click to edit Master text styles</a:t>
            </a:r>
          </a:p>
        </p:txBody>
      </p:sp>
      <p:sp>
        <p:nvSpPr>
          <p:cNvPr id="13" name="Textplatzhalter 14"/>
          <p:cNvSpPr>
            <a:spLocks noGrp="1"/>
          </p:cNvSpPr>
          <p:nvPr>
            <p:ph type="body" sz="quarter" idx="21"/>
          </p:nvPr>
        </p:nvSpPr>
        <p:spPr>
          <a:xfrm>
            <a:off x="6156000" y="2023200"/>
            <a:ext cx="2736000" cy="762858"/>
          </a:xfrm>
        </p:spPr>
        <p:txBody>
          <a:bodyPr/>
          <a:lstStyle>
            <a:lvl1pPr marL="0" indent="0">
              <a:buFontTx/>
              <a:buNone/>
              <a:defRPr baseline="0">
                <a:solidFill>
                  <a:srgbClr val="13294A"/>
                </a:solidFill>
              </a:defRPr>
            </a:lvl1pPr>
          </a:lstStyle>
          <a:p>
            <a:pPr lvl="0"/>
            <a:r>
              <a:rPr lang="en-GB" noProof="0" dirty="0"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termediate_title_page_without_image">
    <p:spTree>
      <p:nvGrpSpPr>
        <p:cNvPr id="1" name=""/>
        <p:cNvGrpSpPr/>
        <p:nvPr/>
      </p:nvGrpSpPr>
      <p:grpSpPr>
        <a:xfrm>
          <a:off x="0" y="0"/>
          <a:ext cx="0" cy="0"/>
          <a:chOff x="0" y="0"/>
          <a:chExt cx="0" cy="0"/>
        </a:xfrm>
      </p:grpSpPr>
      <p:sp>
        <p:nvSpPr>
          <p:cNvPr id="8" name="Textplatzhalter 7"/>
          <p:cNvSpPr>
            <a:spLocks noGrp="1"/>
          </p:cNvSpPr>
          <p:nvPr>
            <p:ph type="body" sz="quarter" idx="10" hasCustomPrompt="1"/>
          </p:nvPr>
        </p:nvSpPr>
        <p:spPr>
          <a:xfrm>
            <a:off x="540000" y="3196800"/>
            <a:ext cx="7311600" cy="1224000"/>
          </a:xfrm>
        </p:spPr>
        <p:txBody>
          <a:bodyPr anchor="b">
            <a:noAutofit/>
          </a:bodyPr>
          <a:lstStyle>
            <a:lvl1pPr marL="0" indent="0" algn="l">
              <a:buFontTx/>
              <a:buNone/>
              <a:defRPr sz="2000" b="1">
                <a:solidFill>
                  <a:srgbClr val="13294A"/>
                </a:solidFill>
              </a:defRPr>
            </a:lvl1pPr>
            <a:lvl2pPr marL="0" indent="0" algn="l">
              <a:buFontTx/>
              <a:buNone/>
              <a:defRPr sz="2400"/>
            </a:lvl2pPr>
            <a:lvl3pPr marL="0" indent="0" algn="l">
              <a:buFontTx/>
              <a:buNone/>
              <a:defRPr sz="2400"/>
            </a:lvl3pPr>
            <a:lvl4pPr marL="0" indent="0" algn="l">
              <a:buFontTx/>
              <a:buNone/>
              <a:defRPr sz="2400"/>
            </a:lvl4pPr>
            <a:lvl5pPr marL="0" indent="0" algn="l">
              <a:buFontTx/>
              <a:buNone/>
              <a:defRPr sz="2400"/>
            </a:lvl5pPr>
          </a:lstStyle>
          <a:p>
            <a:pPr lvl="0"/>
            <a:r>
              <a:rPr lang="en-GB" sz="2000" b="1" baseline="0" noProof="0" dirty="0" smtClean="0">
                <a:solidFill>
                  <a:srgbClr val="000000"/>
                </a:solidFill>
                <a:latin typeface="Arial"/>
              </a:rPr>
              <a:t>This is an intermediate title page with picture. </a:t>
            </a:r>
            <a:br>
              <a:rPr lang="en-GB" sz="2000" b="1" baseline="0" noProof="0" dirty="0" smtClean="0">
                <a:solidFill>
                  <a:srgbClr val="000000"/>
                </a:solidFill>
                <a:latin typeface="Arial"/>
              </a:rPr>
            </a:br>
            <a:r>
              <a:rPr lang="en-GB" sz="2000" b="1" baseline="0" noProof="0" dirty="0" smtClean="0">
                <a:solidFill>
                  <a:srgbClr val="000000"/>
                </a:solidFill>
                <a:latin typeface="Arial"/>
              </a:rPr>
              <a:t>Arial 20/24pt, bold.</a:t>
            </a:r>
            <a:endParaRPr lang="en-GB" noProof="0" dirty="0" smtClean="0"/>
          </a:p>
        </p:txBody>
      </p:sp>
      <p:sp>
        <p:nvSpPr>
          <p:cNvPr id="12" name="Textplatzhalter 11"/>
          <p:cNvSpPr>
            <a:spLocks noGrp="1"/>
          </p:cNvSpPr>
          <p:nvPr>
            <p:ph type="body" sz="quarter" idx="11" hasCustomPrompt="1"/>
          </p:nvPr>
        </p:nvSpPr>
        <p:spPr>
          <a:xfrm>
            <a:off x="540000" y="4662000"/>
            <a:ext cx="7311600" cy="946800"/>
          </a:xfrm>
        </p:spPr>
        <p:txBody>
          <a:bodyPr/>
          <a:lstStyle>
            <a:lvl1pPr marL="342900" marR="0" indent="-342900" algn="l" defTabSz="914400" rtl="0" eaLnBrk="1" fontAlgn="base" latinLnBrk="0" hangingPunct="1">
              <a:lnSpc>
                <a:spcPct val="100000"/>
              </a:lnSpc>
              <a:spcBef>
                <a:spcPct val="20000"/>
              </a:spcBef>
              <a:spcAft>
                <a:spcPct val="0"/>
              </a:spcAft>
              <a:buClrTx/>
              <a:buSzTx/>
              <a:buFontTx/>
              <a:buNone/>
              <a:tabLst/>
              <a:defRPr sz="1400">
                <a:solidFill>
                  <a:srgbClr val="13294A"/>
                </a:solidFill>
              </a:defRPr>
            </a:lvl1pPr>
            <a:lvl2pPr marL="0" indent="0">
              <a:buFontTx/>
              <a:buNone/>
              <a:defRPr/>
            </a:lvl2pPr>
            <a:lvl3pPr marL="0" indent="0">
              <a:buFontTx/>
              <a:buNone/>
              <a:defRPr/>
            </a:lvl3pPr>
            <a:lvl4pPr marL="0" indent="0">
              <a:buFontTx/>
              <a:buNone/>
              <a:defRPr/>
            </a:lvl4pPr>
            <a:lvl5pPr marL="0" indent="0">
              <a:buFontTx/>
              <a:buNone/>
              <a:defRPr/>
            </a:lvl5p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lang="en-GB" sz="1400" baseline="0" noProof="0" dirty="0" smtClean="0">
                <a:solidFill>
                  <a:srgbClr val="000000"/>
                </a:solidFill>
                <a:latin typeface="Arial"/>
              </a:rPr>
              <a:t>This is the sub-heading, Arial 14/18pt. </a:t>
            </a:r>
            <a:endParaRPr lang="en-GB" noProof="0" dirty="0" smtClean="0"/>
          </a:p>
        </p:txBody>
      </p:sp>
      <p:sp>
        <p:nvSpPr>
          <p:cNvPr id="5" name="Foliennummernplatzhalter 5"/>
          <p:cNvSpPr>
            <a:spLocks noGrp="1"/>
          </p:cNvSpPr>
          <p:nvPr>
            <p:ph type="sldNum" sz="quarter" idx="13"/>
          </p:nvPr>
        </p:nvSpPr>
        <p:spPr/>
        <p:txBody>
          <a:bodyPr/>
          <a:lstStyle>
            <a:lvl1pPr>
              <a:defRPr/>
            </a:lvl1pPr>
          </a:lstStyle>
          <a:p>
            <a:fld id="{55D10B98-E93A-4930-B8F5-9CFB5E117364}" type="slidenum">
              <a:rPr lang="en-GB" noProof="0" smtClean="0"/>
              <a:pPr/>
              <a:t>‹#›</a:t>
            </a:fld>
            <a:endParaRPr lang="en-GB" noProof="0"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_only_slide">
    <p:spTree>
      <p:nvGrpSpPr>
        <p:cNvPr id="1" name=""/>
        <p:cNvGrpSpPr/>
        <p:nvPr/>
      </p:nvGrpSpPr>
      <p:grpSpPr>
        <a:xfrm>
          <a:off x="0" y="0"/>
          <a:ext cx="0" cy="0"/>
          <a:chOff x="0" y="0"/>
          <a:chExt cx="0" cy="0"/>
        </a:xfrm>
      </p:grpSpPr>
      <p:sp>
        <p:nvSpPr>
          <p:cNvPr id="8" name="Textplatzhalter 7"/>
          <p:cNvSpPr>
            <a:spLocks noGrp="1"/>
          </p:cNvSpPr>
          <p:nvPr>
            <p:ph type="body" sz="quarter" idx="10"/>
          </p:nvPr>
        </p:nvSpPr>
        <p:spPr>
          <a:xfrm>
            <a:off x="518400" y="252000"/>
            <a:ext cx="6660000" cy="1584000"/>
          </a:xfrm>
        </p:spPr>
        <p:txBody>
          <a:bodyPr anchor="b">
            <a:noAutofit/>
          </a:bodyPr>
          <a:lstStyle>
            <a:lvl1pPr marL="0" indent="0" algn="l">
              <a:buFontTx/>
              <a:buNone/>
              <a:defRPr sz="2400">
                <a:solidFill>
                  <a:srgbClr val="13294A"/>
                </a:solidFill>
              </a:defRPr>
            </a:lvl1pPr>
            <a:lvl2pPr marL="0" indent="0" algn="l">
              <a:buFontTx/>
              <a:buNone/>
              <a:defRPr sz="2400"/>
            </a:lvl2pPr>
            <a:lvl3pPr marL="0" indent="0" algn="l">
              <a:buFontTx/>
              <a:buNone/>
              <a:defRPr sz="2400"/>
            </a:lvl3pPr>
            <a:lvl4pPr marL="0" indent="0" algn="l">
              <a:buFontTx/>
              <a:buNone/>
              <a:defRPr sz="2400"/>
            </a:lvl4pPr>
            <a:lvl5pPr marL="0" indent="0" algn="l">
              <a:buFontTx/>
              <a:buNone/>
              <a:defRPr sz="2400"/>
            </a:lvl5pPr>
          </a:lstStyle>
          <a:p>
            <a:pPr lvl="0"/>
            <a:r>
              <a:rPr lang="en-GB" noProof="0" smtClean="0"/>
              <a:t>Click to edit Master text styles</a:t>
            </a:r>
          </a:p>
        </p:txBody>
      </p:sp>
      <p:sp>
        <p:nvSpPr>
          <p:cNvPr id="12" name="Textplatzhalter 11"/>
          <p:cNvSpPr>
            <a:spLocks noGrp="1"/>
          </p:cNvSpPr>
          <p:nvPr>
            <p:ph type="body" sz="quarter" idx="11"/>
          </p:nvPr>
        </p:nvSpPr>
        <p:spPr>
          <a:xfrm>
            <a:off x="518400" y="2023200"/>
            <a:ext cx="8197200" cy="4104000"/>
          </a:xfrm>
        </p:spPr>
        <p:txBody>
          <a:bodyPr/>
          <a:lstStyle>
            <a:lvl1pPr>
              <a:spcBef>
                <a:spcPts val="800"/>
              </a:spcBef>
              <a:buFont typeface="Symbol" pitchFamily="18" charset="2"/>
              <a:buChar char="-"/>
              <a:defRPr sz="2000">
                <a:solidFill>
                  <a:srgbClr val="13294A"/>
                </a:solidFill>
              </a:defRPr>
            </a:lvl1pPr>
            <a:lvl2pPr marL="648000">
              <a:spcBef>
                <a:spcPts val="800"/>
              </a:spcBef>
              <a:buFont typeface="Arial" pitchFamily="34" charset="0"/>
              <a:buChar char="•"/>
              <a:defRPr>
                <a:solidFill>
                  <a:srgbClr val="13294A"/>
                </a:solidFill>
              </a:defRPr>
            </a:lvl2pPr>
            <a:lvl3pPr marL="900000">
              <a:spcBef>
                <a:spcPts val="800"/>
              </a:spcBef>
              <a:buFont typeface="Symbol" pitchFamily="18" charset="2"/>
              <a:buChar char="-"/>
              <a:defRPr sz="1600" baseline="0">
                <a:solidFill>
                  <a:srgbClr val="13294A"/>
                </a:solidFill>
              </a:defRPr>
            </a:lvl3pPr>
            <a:lvl4pPr marL="1152000">
              <a:spcBef>
                <a:spcPts val="800"/>
              </a:spcBef>
              <a:buFont typeface="Arial" pitchFamily="34" charset="0"/>
              <a:buChar char="•"/>
              <a:defRPr sz="1600" baseline="0">
                <a:solidFill>
                  <a:srgbClr val="13294A"/>
                </a:solidFill>
              </a:defRPr>
            </a:lvl4pPr>
            <a:lvl5pPr marL="1404000">
              <a:spcBef>
                <a:spcPts val="800"/>
              </a:spcBef>
              <a:buFont typeface="Symbol" pitchFamily="18" charset="2"/>
              <a:buChar char="-"/>
              <a:defRPr sz="1600">
                <a:solidFill>
                  <a:srgbClr val="13294A"/>
                </a:solidFill>
              </a:defRPr>
            </a:lvl5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5" name="Foliennummernplatzhalter 5"/>
          <p:cNvSpPr>
            <a:spLocks noGrp="1"/>
          </p:cNvSpPr>
          <p:nvPr>
            <p:ph type="sldNum" sz="quarter" idx="13"/>
          </p:nvPr>
        </p:nvSpPr>
        <p:spPr/>
        <p:txBody>
          <a:bodyPr/>
          <a:lstStyle>
            <a:lvl1pPr>
              <a:defRPr>
                <a:latin typeface="Arial" pitchFamily="34" charset="0"/>
                <a:cs typeface="Arial" pitchFamily="34" charset="0"/>
              </a:defRPr>
            </a:lvl1pPr>
          </a:lstStyle>
          <a:p>
            <a:fld id="{4B39B52A-EAD5-4CA9-B46E-2F3B4224B365}" type="slidenum">
              <a:rPr lang="en-GB" noProof="0" smtClean="0"/>
              <a:pPr/>
              <a:t>‹#›</a:t>
            </a:fld>
            <a:endParaRPr lang="en-GB" noProof="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mpty_slide">
    <p:spTree>
      <p:nvGrpSpPr>
        <p:cNvPr id="1" name=""/>
        <p:cNvGrpSpPr/>
        <p:nvPr/>
      </p:nvGrpSpPr>
      <p:grpSpPr>
        <a:xfrm>
          <a:off x="0" y="0"/>
          <a:ext cx="0" cy="0"/>
          <a:chOff x="0" y="0"/>
          <a:chExt cx="0" cy="0"/>
        </a:xfrm>
      </p:grpSpPr>
      <p:sp>
        <p:nvSpPr>
          <p:cNvPr id="5" name="Foliennummernplatzhalter 5"/>
          <p:cNvSpPr>
            <a:spLocks noGrp="1"/>
          </p:cNvSpPr>
          <p:nvPr>
            <p:ph type="sldNum" sz="quarter" idx="13"/>
          </p:nvPr>
        </p:nvSpPr>
        <p:spPr/>
        <p:txBody>
          <a:bodyPr/>
          <a:lstStyle>
            <a:lvl1pPr>
              <a:defRPr>
                <a:latin typeface="Arial" pitchFamily="34" charset="0"/>
                <a:cs typeface="Arial" pitchFamily="34" charset="0"/>
              </a:defRPr>
            </a:lvl1pPr>
          </a:lstStyle>
          <a:p>
            <a:fld id="{4B39B52A-EAD5-4CA9-B46E-2F3B4224B365}" type="slidenum">
              <a:rPr lang="en-GB" noProof="0" smtClean="0"/>
              <a:pPr/>
              <a:t>‹#›</a:t>
            </a:fld>
            <a:endParaRPr lang="en-GB" noProof="0"/>
          </a:p>
        </p:txBody>
      </p:sp>
    </p:spTree>
    <p:extLst>
      <p:ext uri="{BB962C8B-B14F-4D97-AF65-F5344CB8AC3E}">
        <p14:creationId xmlns:p14="http://schemas.microsoft.com/office/powerpoint/2010/main" val="40932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lide_with_one_table">
    <p:spTree>
      <p:nvGrpSpPr>
        <p:cNvPr id="1" name=""/>
        <p:cNvGrpSpPr/>
        <p:nvPr/>
      </p:nvGrpSpPr>
      <p:grpSpPr>
        <a:xfrm>
          <a:off x="0" y="0"/>
          <a:ext cx="0" cy="0"/>
          <a:chOff x="0" y="0"/>
          <a:chExt cx="0" cy="0"/>
        </a:xfrm>
      </p:grpSpPr>
      <p:sp>
        <p:nvSpPr>
          <p:cNvPr id="8" name="Textplatzhalter 7"/>
          <p:cNvSpPr>
            <a:spLocks noGrp="1"/>
          </p:cNvSpPr>
          <p:nvPr>
            <p:ph type="body" sz="quarter" idx="10"/>
          </p:nvPr>
        </p:nvSpPr>
        <p:spPr>
          <a:xfrm>
            <a:off x="518400" y="252000"/>
            <a:ext cx="6660000" cy="1584000"/>
          </a:xfrm>
          <a:prstGeom prst="rect">
            <a:avLst/>
          </a:prstGeom>
        </p:spPr>
        <p:txBody>
          <a:bodyPr anchor="b">
            <a:noAutofit/>
          </a:bodyPr>
          <a:lstStyle>
            <a:lvl1pPr marL="0" indent="0" algn="l">
              <a:buFontTx/>
              <a:buNone/>
              <a:defRPr sz="2400">
                <a:solidFill>
                  <a:srgbClr val="13294A"/>
                </a:solidFill>
              </a:defRPr>
            </a:lvl1pPr>
            <a:lvl2pPr marL="0" indent="0" algn="l">
              <a:buFontTx/>
              <a:buNone/>
              <a:defRPr sz="2400"/>
            </a:lvl2pPr>
            <a:lvl3pPr marL="0" indent="0" algn="l">
              <a:buFontTx/>
              <a:buNone/>
              <a:defRPr sz="2400"/>
            </a:lvl3pPr>
            <a:lvl4pPr marL="0" indent="0" algn="l">
              <a:buFontTx/>
              <a:buNone/>
              <a:defRPr sz="2400"/>
            </a:lvl4pPr>
            <a:lvl5pPr marL="0" indent="0" algn="l">
              <a:buFontTx/>
              <a:buNone/>
              <a:defRPr sz="2400"/>
            </a:lvl5pPr>
          </a:lstStyle>
          <a:p>
            <a:pPr lvl="0"/>
            <a:r>
              <a:rPr lang="en-GB" noProof="0" smtClean="0"/>
              <a:t>Click to edit Master text styles</a:t>
            </a:r>
          </a:p>
        </p:txBody>
      </p:sp>
      <p:sp>
        <p:nvSpPr>
          <p:cNvPr id="5" name="Foliennummernplatzhalter 5"/>
          <p:cNvSpPr>
            <a:spLocks noGrp="1"/>
          </p:cNvSpPr>
          <p:nvPr>
            <p:ph type="sldNum" sz="quarter" idx="13"/>
          </p:nvPr>
        </p:nvSpPr>
        <p:spPr/>
        <p:txBody>
          <a:bodyPr/>
          <a:lstStyle>
            <a:lvl1pPr>
              <a:defRPr>
                <a:latin typeface="Arial" pitchFamily="34" charset="0"/>
                <a:cs typeface="Arial" pitchFamily="34" charset="0"/>
              </a:defRPr>
            </a:lvl1pPr>
          </a:lstStyle>
          <a:p>
            <a:fld id="{4B39B52A-EAD5-4CA9-B46E-2F3B4224B365}" type="slidenum">
              <a:rPr lang="en-GB" noProof="0" smtClean="0"/>
              <a:pPr/>
              <a:t>‹#›</a:t>
            </a:fld>
            <a:endParaRPr lang="en-GB" noProof="0"/>
          </a:p>
        </p:txBody>
      </p:sp>
      <p:sp>
        <p:nvSpPr>
          <p:cNvPr id="7" name="Table Placeholder 6"/>
          <p:cNvSpPr>
            <a:spLocks noGrp="1"/>
          </p:cNvSpPr>
          <p:nvPr>
            <p:ph type="tbl" sz="quarter" idx="14"/>
          </p:nvPr>
        </p:nvSpPr>
        <p:spPr>
          <a:xfrm>
            <a:off x="533400" y="2516400"/>
            <a:ext cx="8078400" cy="3200400"/>
          </a:xfrm>
          <a:prstGeom prst="rect">
            <a:avLst/>
          </a:prstGeom>
        </p:spPr>
        <p:txBody>
          <a:bodyPr/>
          <a:lstStyle/>
          <a:p>
            <a:endParaRPr lang="en-GB" noProof="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termediate_title_page_with_image">
    <p:spTree>
      <p:nvGrpSpPr>
        <p:cNvPr id="1" name=""/>
        <p:cNvGrpSpPr/>
        <p:nvPr/>
      </p:nvGrpSpPr>
      <p:grpSpPr>
        <a:xfrm>
          <a:off x="0" y="0"/>
          <a:ext cx="0" cy="0"/>
          <a:chOff x="0" y="0"/>
          <a:chExt cx="0" cy="0"/>
        </a:xfrm>
      </p:grpSpPr>
      <p:sp>
        <p:nvSpPr>
          <p:cNvPr id="6" name="Foliennummernplatzhalter 5"/>
          <p:cNvSpPr>
            <a:spLocks noGrp="1"/>
          </p:cNvSpPr>
          <p:nvPr>
            <p:ph type="sldNum" sz="quarter" idx="14"/>
          </p:nvPr>
        </p:nvSpPr>
        <p:spPr>
          <a:xfrm>
            <a:off x="8236800" y="6530400"/>
            <a:ext cx="576000" cy="244800"/>
          </a:xfrm>
        </p:spPr>
        <p:txBody>
          <a:bodyPr/>
          <a:lstStyle>
            <a:lvl1pPr>
              <a:defRPr>
                <a:latin typeface="Arial" pitchFamily="34" charset="0"/>
                <a:cs typeface="Arial" pitchFamily="34" charset="0"/>
              </a:defRPr>
            </a:lvl1pPr>
          </a:lstStyle>
          <a:p>
            <a:fld id="{30979D80-9373-477A-B3A6-A067178789A4}" type="slidenum">
              <a:rPr lang="en-GB" noProof="0" smtClean="0"/>
              <a:pPr/>
              <a:t>‹#›</a:t>
            </a:fld>
            <a:endParaRPr lang="en-GB" noProof="0" dirty="0"/>
          </a:p>
        </p:txBody>
      </p:sp>
      <p:sp>
        <p:nvSpPr>
          <p:cNvPr id="11" name="Titelplatzhalter 1"/>
          <p:cNvSpPr>
            <a:spLocks noGrp="1"/>
          </p:cNvSpPr>
          <p:nvPr>
            <p:ph type="title"/>
          </p:nvPr>
        </p:nvSpPr>
        <p:spPr bwMode="auto">
          <a:xfrm>
            <a:off x="540000" y="4212000"/>
            <a:ext cx="7308850" cy="10429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r>
              <a:rPr lang="en-GB" sz="2000" b="1" baseline="0" noProof="0" dirty="0" smtClean="0">
                <a:solidFill>
                  <a:srgbClr val="000000"/>
                </a:solidFill>
                <a:latin typeface="Arial"/>
              </a:rPr>
              <a:t>This is an intermediate title page with picture. </a:t>
            </a:r>
            <a:br>
              <a:rPr lang="en-GB" sz="2000" b="1" baseline="0" noProof="0" dirty="0" smtClean="0">
                <a:solidFill>
                  <a:srgbClr val="000000"/>
                </a:solidFill>
                <a:latin typeface="Arial"/>
              </a:rPr>
            </a:br>
            <a:r>
              <a:rPr lang="en-GB" sz="2000" b="1" baseline="0" noProof="0" dirty="0" smtClean="0">
                <a:solidFill>
                  <a:srgbClr val="000000"/>
                </a:solidFill>
                <a:latin typeface="Arial"/>
              </a:rPr>
              <a:t>Arial 20/24pt, bold.</a:t>
            </a:r>
            <a:endParaRPr lang="en-GB" noProof="0" dirty="0" smtClean="0"/>
          </a:p>
        </p:txBody>
      </p:sp>
      <p:sp>
        <p:nvSpPr>
          <p:cNvPr id="12" name="Text Placeholder 11"/>
          <p:cNvSpPr>
            <a:spLocks noGrp="1"/>
          </p:cNvSpPr>
          <p:nvPr>
            <p:ph type="body" sz="quarter" idx="15" hasCustomPrompt="1"/>
          </p:nvPr>
        </p:nvSpPr>
        <p:spPr>
          <a:xfrm>
            <a:off x="540000" y="5378400"/>
            <a:ext cx="7308000" cy="946800"/>
          </a:xfrm>
        </p:spPr>
        <p:txBody>
          <a:bodyPr/>
          <a:lstStyle>
            <a:lvl1pPr marL="342900" marR="0" indent="-342900" algn="l" defTabSz="914400" rtl="0" eaLnBrk="1" fontAlgn="base" latinLnBrk="0" hangingPunct="1">
              <a:lnSpc>
                <a:spcPct val="100000"/>
              </a:lnSpc>
              <a:spcBef>
                <a:spcPct val="20000"/>
              </a:spcBef>
              <a:spcAft>
                <a:spcPct val="0"/>
              </a:spcAft>
              <a:buClrTx/>
              <a:buSzTx/>
              <a:buFontTx/>
              <a:buNone/>
              <a:tabLst/>
              <a:defRPr b="0"/>
            </a:lvl1p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lang="en-GB" sz="1400" baseline="0" noProof="0" dirty="0" smtClean="0">
                <a:solidFill>
                  <a:srgbClr val="000000"/>
                </a:solidFill>
                <a:latin typeface="Arial"/>
              </a:rPr>
              <a:t>This is the sub-heading, Arial 14/18pt. </a:t>
            </a:r>
            <a:endParaRPr lang="en-GB" noProof="0" dirty="0" smtClean="0"/>
          </a:p>
        </p:txBody>
      </p:sp>
      <p:pic>
        <p:nvPicPr>
          <p:cNvPr id="7" name="Picture 6" descr="CMSLegal_Picture_Replace"/>
          <p:cNvPicPr preferRelativeResize="0">
            <a:picLocks/>
          </p:cNvPicPr>
          <p:nvPr userDrawn="1"/>
        </p:nvPicPr>
        <p:blipFill>
          <a:blip r:embed="rId2" cstate="print"/>
          <a:stretch>
            <a:fillRect/>
          </a:stretch>
        </p:blipFill>
        <p:spPr>
          <a:xfrm>
            <a:off x="216000" y="1944000"/>
            <a:ext cx="8712000" cy="1944000"/>
          </a:xfrm>
          <a:prstGeom prst="rect">
            <a:avLst/>
          </a:prstGeom>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lete Empty">
    <p:spTree>
      <p:nvGrpSpPr>
        <p:cNvPr id="1" name=""/>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_without_image">
    <p:spTree>
      <p:nvGrpSpPr>
        <p:cNvPr id="1" name=""/>
        <p:cNvGrpSpPr/>
        <p:nvPr/>
      </p:nvGrpSpPr>
      <p:grpSpPr>
        <a:xfrm>
          <a:off x="0" y="0"/>
          <a:ext cx="0" cy="0"/>
          <a:chOff x="0" y="0"/>
          <a:chExt cx="0" cy="0"/>
        </a:xfrm>
      </p:grpSpPr>
      <p:sp>
        <p:nvSpPr>
          <p:cNvPr id="16" name="Titelplatzhalter 1"/>
          <p:cNvSpPr>
            <a:spLocks noGrp="1"/>
          </p:cNvSpPr>
          <p:nvPr>
            <p:ph type="title"/>
          </p:nvPr>
        </p:nvSpPr>
        <p:spPr bwMode="auto">
          <a:xfrm>
            <a:off x="540000" y="3196576"/>
            <a:ext cx="7312025" cy="122396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r>
              <a:rPr lang="en-GB" sz="2400" baseline="0" noProof="0" smtClean="0">
                <a:solidFill>
                  <a:srgbClr val="000000"/>
                </a:solidFill>
                <a:latin typeface="Arial"/>
              </a:rPr>
              <a:t>Click to edit Master title style</a:t>
            </a:r>
            <a:endParaRPr lang="en-GB" noProof="0" smtClean="0"/>
          </a:p>
        </p:txBody>
      </p:sp>
      <p:sp>
        <p:nvSpPr>
          <p:cNvPr id="15" name="Text Placeholder 14"/>
          <p:cNvSpPr>
            <a:spLocks noGrp="1"/>
          </p:cNvSpPr>
          <p:nvPr>
            <p:ph type="body" sz="quarter" idx="11" hasCustomPrompt="1"/>
          </p:nvPr>
        </p:nvSpPr>
        <p:spPr>
          <a:xfrm>
            <a:off x="540000" y="4662000"/>
            <a:ext cx="7311600" cy="946800"/>
          </a:xfrm>
        </p:spPr>
        <p:txBody>
          <a:bodyPr/>
          <a:lstStyle/>
          <a:p>
            <a:r>
              <a:rPr lang="en-GB" sz="1800" baseline="0" noProof="0" smtClean="0">
                <a:solidFill>
                  <a:srgbClr val="000000"/>
                </a:solidFill>
                <a:latin typeface="Arial"/>
              </a:rPr>
              <a:t>Sub-heading, Arial 18/22pt.</a:t>
            </a:r>
          </a:p>
          <a:p>
            <a:r>
              <a:rPr lang="en-GB" sz="1800" baseline="0" noProof="0" smtClean="0">
                <a:solidFill>
                  <a:srgbClr val="000000"/>
                </a:solidFill>
                <a:latin typeface="Arial"/>
              </a:rPr>
              <a:t>Also possible in two lines. Line spacing is “normal“.</a:t>
            </a:r>
            <a:endParaRPr lang="en-GB" noProof="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ermediate_title_page_with_text">
    <p:spTree>
      <p:nvGrpSpPr>
        <p:cNvPr id="1" name=""/>
        <p:cNvGrpSpPr/>
        <p:nvPr/>
      </p:nvGrpSpPr>
      <p:grpSpPr>
        <a:xfrm>
          <a:off x="0" y="0"/>
          <a:ext cx="0" cy="0"/>
          <a:chOff x="0" y="0"/>
          <a:chExt cx="0" cy="0"/>
        </a:xfrm>
      </p:grpSpPr>
      <p:sp>
        <p:nvSpPr>
          <p:cNvPr id="12" name="Textplatzhalter 11"/>
          <p:cNvSpPr>
            <a:spLocks noGrp="1"/>
          </p:cNvSpPr>
          <p:nvPr>
            <p:ph type="body" sz="quarter" idx="11"/>
          </p:nvPr>
        </p:nvSpPr>
        <p:spPr>
          <a:xfrm>
            <a:off x="518400" y="2023200"/>
            <a:ext cx="8197200" cy="4104000"/>
          </a:xfrm>
        </p:spPr>
        <p:txBody>
          <a:bodyPr>
            <a:normAutofit/>
          </a:bodyPr>
          <a:lstStyle>
            <a:lvl1pPr marL="0" marR="0" indent="0" algn="l" defTabSz="914400" rtl="0" eaLnBrk="1" fontAlgn="auto" latinLnBrk="0" hangingPunct="1">
              <a:lnSpc>
                <a:spcPct val="100000"/>
              </a:lnSpc>
              <a:spcBef>
                <a:spcPts val="800"/>
              </a:spcBef>
              <a:spcAft>
                <a:spcPts val="0"/>
              </a:spcAft>
              <a:buClrTx/>
              <a:buSzTx/>
              <a:buFontTx/>
              <a:buNone/>
              <a:tabLst/>
              <a:defRPr sz="2000">
                <a:solidFill>
                  <a:srgbClr val="BAB4B0"/>
                </a:solidFill>
              </a:defRPr>
            </a:lvl1pPr>
            <a:lvl2pPr marL="0" marR="0" indent="0" algn="l" defTabSz="914400" rtl="0" eaLnBrk="1" fontAlgn="auto" latinLnBrk="0" hangingPunct="1">
              <a:lnSpc>
                <a:spcPct val="100000"/>
              </a:lnSpc>
              <a:spcBef>
                <a:spcPts val="800"/>
              </a:spcBef>
              <a:spcAft>
                <a:spcPts val="0"/>
              </a:spcAft>
              <a:buClrTx/>
              <a:buSzTx/>
              <a:buFontTx/>
              <a:buNone/>
              <a:tabLst/>
              <a:defRPr sz="2000">
                <a:solidFill>
                  <a:srgbClr val="BAB4B0"/>
                </a:solidFill>
              </a:defRPr>
            </a:lvl2pPr>
            <a:lvl3pPr marL="0" indent="0">
              <a:spcBef>
                <a:spcPts val="800"/>
              </a:spcBef>
              <a:buFontTx/>
              <a:buNone/>
              <a:defRPr sz="1800" baseline="0">
                <a:solidFill>
                  <a:schemeClr val="bg1"/>
                </a:solidFill>
              </a:defRPr>
            </a:lvl3pPr>
            <a:lvl4pPr marL="0" indent="0">
              <a:spcBef>
                <a:spcPts val="800"/>
              </a:spcBef>
              <a:buFontTx/>
              <a:buNone/>
              <a:defRPr sz="1800" baseline="0">
                <a:solidFill>
                  <a:schemeClr val="bg1"/>
                </a:solidFill>
              </a:defRPr>
            </a:lvl4pPr>
            <a:lvl5pPr marL="0" indent="0">
              <a:spcBef>
                <a:spcPts val="800"/>
              </a:spcBef>
              <a:buFontTx/>
              <a:buNone/>
              <a:defRPr sz="1800">
                <a:solidFill>
                  <a:schemeClr val="bg1"/>
                </a:solidFill>
              </a:defRPr>
            </a:lvl5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 name="Foliennummernplatzhalter 5"/>
          <p:cNvSpPr>
            <a:spLocks noGrp="1"/>
          </p:cNvSpPr>
          <p:nvPr>
            <p:ph type="sldNum" sz="quarter" idx="13"/>
          </p:nvPr>
        </p:nvSpPr>
        <p:spPr>
          <a:xfrm>
            <a:off x="8236800" y="6530400"/>
            <a:ext cx="576000" cy="244800"/>
          </a:xfrm>
        </p:spPr>
        <p:txBody>
          <a:bodyPr/>
          <a:lstStyle>
            <a:lvl1pPr>
              <a:defRPr/>
            </a:lvl1pPr>
          </a:lstStyle>
          <a:p>
            <a:fld id="{B176A5E4-7823-4C3F-B510-8C285649D99E}" type="slidenum">
              <a:rPr lang="en-GB" noProof="0" smtClean="0"/>
              <a:pPr/>
              <a:t>‹#›</a:t>
            </a:fld>
            <a:endParaRPr lang="en-GB" noProof="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_slide_with_one_text_block">
    <p:spTree>
      <p:nvGrpSpPr>
        <p:cNvPr id="1" name=""/>
        <p:cNvGrpSpPr/>
        <p:nvPr/>
      </p:nvGrpSpPr>
      <p:grpSpPr>
        <a:xfrm>
          <a:off x="0" y="0"/>
          <a:ext cx="0" cy="0"/>
          <a:chOff x="0" y="0"/>
          <a:chExt cx="0" cy="0"/>
        </a:xfrm>
      </p:grpSpPr>
      <p:sp>
        <p:nvSpPr>
          <p:cNvPr id="8" name="Textplatzhalter 7"/>
          <p:cNvSpPr>
            <a:spLocks noGrp="1"/>
          </p:cNvSpPr>
          <p:nvPr>
            <p:ph type="body" sz="quarter" idx="10"/>
          </p:nvPr>
        </p:nvSpPr>
        <p:spPr>
          <a:xfrm>
            <a:off x="518400" y="252000"/>
            <a:ext cx="6660000" cy="1584000"/>
          </a:xfrm>
        </p:spPr>
        <p:txBody>
          <a:bodyPr anchor="b">
            <a:noAutofit/>
          </a:bodyPr>
          <a:lstStyle>
            <a:lvl1pPr marL="0" indent="0" algn="l">
              <a:buFontTx/>
              <a:buNone/>
              <a:defRPr sz="2400">
                <a:solidFill>
                  <a:srgbClr val="13294A"/>
                </a:solidFill>
              </a:defRPr>
            </a:lvl1pPr>
            <a:lvl2pPr marL="0" indent="0" algn="l">
              <a:buFontTx/>
              <a:buNone/>
              <a:defRPr sz="2400"/>
            </a:lvl2pPr>
            <a:lvl3pPr marL="0" indent="0" algn="l">
              <a:buFontTx/>
              <a:buNone/>
              <a:defRPr sz="2400"/>
            </a:lvl3pPr>
            <a:lvl4pPr marL="0" indent="0" algn="l">
              <a:buFontTx/>
              <a:buNone/>
              <a:defRPr sz="2400"/>
            </a:lvl4pPr>
            <a:lvl5pPr marL="0" indent="0" algn="l">
              <a:buFontTx/>
              <a:buNone/>
              <a:defRPr sz="2400"/>
            </a:lvl5pPr>
          </a:lstStyle>
          <a:p>
            <a:pPr lvl="0"/>
            <a:r>
              <a:rPr lang="en-GB" noProof="0" smtClean="0"/>
              <a:t>Click to edit Master text styles</a:t>
            </a:r>
          </a:p>
        </p:txBody>
      </p:sp>
      <p:sp>
        <p:nvSpPr>
          <p:cNvPr id="12" name="Textplatzhalter 11"/>
          <p:cNvSpPr>
            <a:spLocks noGrp="1"/>
          </p:cNvSpPr>
          <p:nvPr>
            <p:ph type="body" sz="quarter" idx="11"/>
          </p:nvPr>
        </p:nvSpPr>
        <p:spPr>
          <a:xfrm>
            <a:off x="518400" y="2023200"/>
            <a:ext cx="8197200" cy="4104000"/>
          </a:xfrm>
        </p:spPr>
        <p:txBody>
          <a:bodyPr/>
          <a:lstStyle>
            <a:lvl1pPr>
              <a:spcBef>
                <a:spcPts val="800"/>
              </a:spcBef>
              <a:buFont typeface="Symbol" pitchFamily="18" charset="2"/>
              <a:buChar char="-"/>
              <a:defRPr sz="2000">
                <a:solidFill>
                  <a:srgbClr val="13294A"/>
                </a:solidFill>
              </a:defRPr>
            </a:lvl1pPr>
            <a:lvl2pPr marL="648000">
              <a:spcBef>
                <a:spcPts val="800"/>
              </a:spcBef>
              <a:buFont typeface="Arial" pitchFamily="34" charset="0"/>
              <a:buChar char="•"/>
              <a:defRPr>
                <a:solidFill>
                  <a:srgbClr val="13294A"/>
                </a:solidFill>
              </a:defRPr>
            </a:lvl2pPr>
            <a:lvl3pPr marL="900000">
              <a:spcBef>
                <a:spcPts val="800"/>
              </a:spcBef>
              <a:buFont typeface="Symbol" pitchFamily="18" charset="2"/>
              <a:buChar char="-"/>
              <a:defRPr sz="1600" baseline="0">
                <a:solidFill>
                  <a:srgbClr val="13294A"/>
                </a:solidFill>
              </a:defRPr>
            </a:lvl3pPr>
            <a:lvl4pPr marL="1152000">
              <a:spcBef>
                <a:spcPts val="800"/>
              </a:spcBef>
              <a:buFont typeface="Arial" pitchFamily="34" charset="0"/>
              <a:buChar char="•"/>
              <a:defRPr sz="1600" baseline="0">
                <a:solidFill>
                  <a:srgbClr val="13294A"/>
                </a:solidFill>
              </a:defRPr>
            </a:lvl4pPr>
            <a:lvl5pPr marL="1404000">
              <a:spcBef>
                <a:spcPts val="800"/>
              </a:spcBef>
              <a:buFont typeface="Symbol" pitchFamily="18" charset="2"/>
              <a:buChar char="-"/>
              <a:defRPr sz="1600">
                <a:solidFill>
                  <a:srgbClr val="13294A"/>
                </a:solidFill>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 name="Foliennummernplatzhalter 5"/>
          <p:cNvSpPr>
            <a:spLocks noGrp="1"/>
          </p:cNvSpPr>
          <p:nvPr>
            <p:ph type="sldNum" sz="quarter" idx="13"/>
          </p:nvPr>
        </p:nvSpPr>
        <p:spPr/>
        <p:txBody>
          <a:bodyPr/>
          <a:lstStyle>
            <a:lvl1pPr>
              <a:defRPr>
                <a:latin typeface="Arial" pitchFamily="34" charset="0"/>
                <a:cs typeface="Arial" pitchFamily="34" charset="0"/>
              </a:defRPr>
            </a:lvl1pPr>
          </a:lstStyle>
          <a:p>
            <a:fld id="{4B39B52A-EAD5-4CA9-B46E-2F3B4224B365}" type="slidenum">
              <a:rPr lang="en-GB" noProof="0" smtClean="0"/>
              <a:pPr/>
              <a:t>‹#›</a:t>
            </a:fld>
            <a:endParaRPr lang="en-GB"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_slide_with_two_text_blocks">
    <p:spTree>
      <p:nvGrpSpPr>
        <p:cNvPr id="1" name=""/>
        <p:cNvGrpSpPr/>
        <p:nvPr/>
      </p:nvGrpSpPr>
      <p:grpSpPr>
        <a:xfrm>
          <a:off x="0" y="0"/>
          <a:ext cx="0" cy="0"/>
          <a:chOff x="0" y="0"/>
          <a:chExt cx="0" cy="0"/>
        </a:xfrm>
      </p:grpSpPr>
      <p:sp>
        <p:nvSpPr>
          <p:cNvPr id="8" name="Textplatzhalter 7"/>
          <p:cNvSpPr>
            <a:spLocks noGrp="1"/>
          </p:cNvSpPr>
          <p:nvPr>
            <p:ph type="body" sz="quarter" idx="10"/>
          </p:nvPr>
        </p:nvSpPr>
        <p:spPr>
          <a:xfrm>
            <a:off x="518400" y="252000"/>
            <a:ext cx="6660000" cy="1584000"/>
          </a:xfrm>
        </p:spPr>
        <p:txBody>
          <a:bodyPr anchor="b">
            <a:noAutofit/>
          </a:bodyPr>
          <a:lstStyle>
            <a:lvl1pPr marL="0" indent="0" algn="l">
              <a:buFontTx/>
              <a:buNone/>
              <a:defRPr sz="2400">
                <a:solidFill>
                  <a:srgbClr val="13294A"/>
                </a:solidFill>
              </a:defRPr>
            </a:lvl1pPr>
            <a:lvl2pPr marL="0" indent="0" algn="l">
              <a:buFontTx/>
              <a:buNone/>
              <a:defRPr sz="2400"/>
            </a:lvl2pPr>
            <a:lvl3pPr marL="0" indent="0" algn="l">
              <a:buFontTx/>
              <a:buNone/>
              <a:defRPr sz="2400"/>
            </a:lvl3pPr>
            <a:lvl4pPr marL="0" indent="0" algn="l">
              <a:buFontTx/>
              <a:buNone/>
              <a:defRPr sz="2400"/>
            </a:lvl4pPr>
            <a:lvl5pPr marL="0" indent="0" algn="l">
              <a:buFontTx/>
              <a:buNone/>
              <a:defRPr sz="2400"/>
            </a:lvl5pPr>
          </a:lstStyle>
          <a:p>
            <a:pPr lvl="0"/>
            <a:r>
              <a:rPr lang="en-GB" noProof="0" smtClean="0"/>
              <a:t>Click to edit Master text styles</a:t>
            </a:r>
          </a:p>
        </p:txBody>
      </p:sp>
      <p:sp>
        <p:nvSpPr>
          <p:cNvPr id="12" name="Textplatzhalter 11"/>
          <p:cNvSpPr>
            <a:spLocks noGrp="1"/>
          </p:cNvSpPr>
          <p:nvPr>
            <p:ph type="body" sz="quarter" idx="11"/>
          </p:nvPr>
        </p:nvSpPr>
        <p:spPr>
          <a:xfrm>
            <a:off x="518400" y="2023200"/>
            <a:ext cx="3960000" cy="4104000"/>
          </a:xfrm>
        </p:spPr>
        <p:txBody>
          <a:bodyPr/>
          <a:lstStyle>
            <a:lvl1pPr>
              <a:spcBef>
                <a:spcPts val="800"/>
              </a:spcBef>
              <a:buFont typeface="Symbol" pitchFamily="18" charset="2"/>
              <a:buChar char="-"/>
              <a:defRPr sz="2000">
                <a:solidFill>
                  <a:srgbClr val="13294A"/>
                </a:solidFill>
              </a:defRPr>
            </a:lvl1pPr>
            <a:lvl2pPr marL="648000">
              <a:spcBef>
                <a:spcPts val="800"/>
              </a:spcBef>
              <a:buFont typeface="Arial" pitchFamily="34" charset="0"/>
              <a:buChar char="•"/>
              <a:defRPr>
                <a:solidFill>
                  <a:srgbClr val="13294A"/>
                </a:solidFill>
              </a:defRPr>
            </a:lvl2pPr>
            <a:lvl3pPr marL="900000">
              <a:spcBef>
                <a:spcPts val="800"/>
              </a:spcBef>
              <a:buFont typeface="Symbol" pitchFamily="18" charset="2"/>
              <a:buChar char="-"/>
              <a:defRPr sz="1600" baseline="0">
                <a:solidFill>
                  <a:srgbClr val="13294A"/>
                </a:solidFill>
              </a:defRPr>
            </a:lvl3pPr>
            <a:lvl4pPr marL="1152000">
              <a:spcBef>
                <a:spcPts val="800"/>
              </a:spcBef>
              <a:buFont typeface="Arial" pitchFamily="34" charset="0"/>
              <a:buChar char="•"/>
              <a:defRPr sz="1600" baseline="0">
                <a:solidFill>
                  <a:srgbClr val="13294A"/>
                </a:solidFill>
              </a:defRPr>
            </a:lvl4pPr>
            <a:lvl5pPr marL="1404000">
              <a:spcBef>
                <a:spcPts val="800"/>
              </a:spcBef>
              <a:buFont typeface="Symbol" pitchFamily="18" charset="2"/>
              <a:buChar char="-"/>
              <a:defRPr sz="1600">
                <a:solidFill>
                  <a:srgbClr val="13294A"/>
                </a:solidFill>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9" name="Textplatzhalter 8"/>
          <p:cNvSpPr>
            <a:spLocks noGrp="1"/>
          </p:cNvSpPr>
          <p:nvPr>
            <p:ph type="body" sz="quarter" idx="12"/>
          </p:nvPr>
        </p:nvSpPr>
        <p:spPr>
          <a:xfrm>
            <a:off x="4755601" y="2023200"/>
            <a:ext cx="3960000" cy="4104000"/>
          </a:xfrm>
        </p:spPr>
        <p:txBody>
          <a:bodyPr/>
          <a:lstStyle>
            <a:lvl2pPr marL="648000">
              <a:defRPr/>
            </a:lvl2pPr>
            <a:lvl3pPr marL="900000">
              <a:defRPr/>
            </a:lvl3pPr>
            <a:lvl4pPr marL="1152000">
              <a:defRPr/>
            </a:lvl4pPr>
            <a:lvl5pPr marL="1404000">
              <a:defRPr/>
            </a:lvl5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6" name="Foliennummernplatzhalter 5"/>
          <p:cNvSpPr>
            <a:spLocks noGrp="1"/>
          </p:cNvSpPr>
          <p:nvPr>
            <p:ph type="sldNum" sz="quarter" idx="14"/>
          </p:nvPr>
        </p:nvSpPr>
        <p:spPr/>
        <p:txBody>
          <a:bodyPr/>
          <a:lstStyle>
            <a:lvl1pPr>
              <a:defRPr/>
            </a:lvl1pPr>
          </a:lstStyle>
          <a:p>
            <a:fld id="{BCA178D2-D38B-496A-BFAF-4FB157D36662}" type="slidenum">
              <a:rPr lang="en-GB" noProof="0" smtClean="0"/>
              <a:pPr/>
              <a:t>‹#›</a:t>
            </a:fld>
            <a:endParaRPr lang="en-GB" noProof="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_slide_with_lawyers_picture">
    <p:spTree>
      <p:nvGrpSpPr>
        <p:cNvPr id="1" name=""/>
        <p:cNvGrpSpPr/>
        <p:nvPr/>
      </p:nvGrpSpPr>
      <p:grpSpPr>
        <a:xfrm>
          <a:off x="0" y="0"/>
          <a:ext cx="0" cy="0"/>
          <a:chOff x="0" y="0"/>
          <a:chExt cx="0" cy="0"/>
        </a:xfrm>
      </p:grpSpPr>
      <p:sp>
        <p:nvSpPr>
          <p:cNvPr id="8" name="Textplatzhalter 7"/>
          <p:cNvSpPr>
            <a:spLocks noGrp="1"/>
          </p:cNvSpPr>
          <p:nvPr>
            <p:ph type="body" sz="quarter" idx="10"/>
          </p:nvPr>
        </p:nvSpPr>
        <p:spPr>
          <a:xfrm>
            <a:off x="518400" y="252000"/>
            <a:ext cx="6660000" cy="1584000"/>
          </a:xfrm>
        </p:spPr>
        <p:txBody>
          <a:bodyPr anchor="b">
            <a:noAutofit/>
          </a:bodyPr>
          <a:lstStyle>
            <a:lvl1pPr marL="0" indent="0" algn="l">
              <a:buFontTx/>
              <a:buNone/>
              <a:defRPr sz="2400">
                <a:solidFill>
                  <a:srgbClr val="13294A"/>
                </a:solidFill>
              </a:defRPr>
            </a:lvl1pPr>
            <a:lvl2pPr marL="0" indent="0" algn="l">
              <a:buFontTx/>
              <a:buNone/>
              <a:defRPr sz="2400"/>
            </a:lvl2pPr>
            <a:lvl3pPr marL="0" indent="0" algn="l">
              <a:buFontTx/>
              <a:buNone/>
              <a:defRPr sz="2400"/>
            </a:lvl3pPr>
            <a:lvl4pPr marL="0" indent="0" algn="l">
              <a:buFontTx/>
              <a:buNone/>
              <a:defRPr sz="2400"/>
            </a:lvl4pPr>
            <a:lvl5pPr marL="0" indent="0" algn="l">
              <a:buFontTx/>
              <a:buNone/>
              <a:defRPr sz="2400"/>
            </a:lvl5pPr>
          </a:lstStyle>
          <a:p>
            <a:pPr lvl="0"/>
            <a:r>
              <a:rPr lang="en-GB" noProof="0" smtClean="0"/>
              <a:t>Click to edit Master text styles</a:t>
            </a:r>
          </a:p>
        </p:txBody>
      </p:sp>
      <p:sp>
        <p:nvSpPr>
          <p:cNvPr id="12" name="Textplatzhalter 11"/>
          <p:cNvSpPr>
            <a:spLocks noGrp="1"/>
          </p:cNvSpPr>
          <p:nvPr>
            <p:ph type="body" sz="quarter" idx="11"/>
          </p:nvPr>
        </p:nvSpPr>
        <p:spPr>
          <a:xfrm>
            <a:off x="518400" y="2023200"/>
            <a:ext cx="3960000" cy="4104000"/>
          </a:xfrm>
        </p:spPr>
        <p:txBody>
          <a:bodyPr/>
          <a:lstStyle>
            <a:lvl1pPr>
              <a:spcBef>
                <a:spcPts val="800"/>
              </a:spcBef>
              <a:buFont typeface="Symbol" pitchFamily="18" charset="2"/>
              <a:buChar char="-"/>
              <a:defRPr sz="2000">
                <a:solidFill>
                  <a:srgbClr val="13294A"/>
                </a:solidFill>
              </a:defRPr>
            </a:lvl1pPr>
            <a:lvl2pPr marL="648000">
              <a:spcBef>
                <a:spcPts val="800"/>
              </a:spcBef>
              <a:buFont typeface="Arial" pitchFamily="34" charset="0"/>
              <a:buChar char="•"/>
              <a:defRPr>
                <a:solidFill>
                  <a:srgbClr val="13294A"/>
                </a:solidFill>
              </a:defRPr>
            </a:lvl2pPr>
            <a:lvl3pPr marL="900000">
              <a:spcBef>
                <a:spcPts val="800"/>
              </a:spcBef>
              <a:buFont typeface="Symbol" pitchFamily="18" charset="2"/>
              <a:buChar char="-"/>
              <a:defRPr sz="1600" baseline="0">
                <a:solidFill>
                  <a:srgbClr val="13294A"/>
                </a:solidFill>
              </a:defRPr>
            </a:lvl3pPr>
            <a:lvl4pPr marL="1152000">
              <a:spcBef>
                <a:spcPts val="800"/>
              </a:spcBef>
              <a:buFont typeface="Arial" pitchFamily="34" charset="0"/>
              <a:buChar char="•"/>
              <a:defRPr sz="1600" baseline="0">
                <a:solidFill>
                  <a:srgbClr val="13294A"/>
                </a:solidFill>
              </a:defRPr>
            </a:lvl4pPr>
            <a:lvl5pPr marL="1404000">
              <a:spcBef>
                <a:spcPts val="800"/>
              </a:spcBef>
              <a:buFont typeface="Symbol" pitchFamily="18" charset="2"/>
              <a:buChar char="-"/>
              <a:defRPr sz="1600">
                <a:solidFill>
                  <a:srgbClr val="13294A"/>
                </a:solidFill>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9" name="Textplatzhalter 8"/>
          <p:cNvSpPr>
            <a:spLocks noGrp="1"/>
          </p:cNvSpPr>
          <p:nvPr>
            <p:ph type="body" sz="quarter" idx="12"/>
          </p:nvPr>
        </p:nvSpPr>
        <p:spPr>
          <a:xfrm>
            <a:off x="5616000" y="4319999"/>
            <a:ext cx="2819400" cy="1053243"/>
          </a:xfrm>
        </p:spPr>
        <p:txBody>
          <a:bodyPr/>
          <a:lstStyle>
            <a:lvl1pPr marL="0" indent="0">
              <a:buNone/>
              <a:defRPr/>
            </a:lvl1pPr>
            <a:lvl2pPr marL="648000">
              <a:defRPr/>
            </a:lvl2pPr>
            <a:lvl3pPr marL="900000">
              <a:defRPr/>
            </a:lvl3pPr>
            <a:lvl4pPr marL="1152000">
              <a:defRPr/>
            </a:lvl4pPr>
            <a:lvl5pPr marL="1404000">
              <a:defRPr/>
            </a:lvl5pPr>
          </a:lstStyle>
          <a:p>
            <a:pPr lvl="0"/>
            <a:endParaRPr lang="en-GB" noProof="0" dirty="0" smtClean="0"/>
          </a:p>
        </p:txBody>
      </p:sp>
      <p:sp>
        <p:nvSpPr>
          <p:cNvPr id="6" name="Foliennummernplatzhalter 5"/>
          <p:cNvSpPr>
            <a:spLocks noGrp="1"/>
          </p:cNvSpPr>
          <p:nvPr>
            <p:ph type="sldNum" sz="quarter" idx="14"/>
          </p:nvPr>
        </p:nvSpPr>
        <p:spPr/>
        <p:txBody>
          <a:bodyPr/>
          <a:lstStyle>
            <a:lvl1pPr>
              <a:defRPr/>
            </a:lvl1pPr>
          </a:lstStyle>
          <a:p>
            <a:fld id="{BCA178D2-D38B-496A-BFAF-4FB157D36662}" type="slidenum">
              <a:rPr lang="en-GB" noProof="0" smtClean="0"/>
              <a:pPr/>
              <a:t>‹#›</a:t>
            </a:fld>
            <a:endParaRPr lang="en-GB" noProof="0"/>
          </a:p>
        </p:txBody>
      </p:sp>
      <p:pic>
        <p:nvPicPr>
          <p:cNvPr id="7" name="Picture 6" descr="CMSLegal_Picture_Replace"/>
          <p:cNvPicPr preferRelativeResize="0">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5652000" y="2160000"/>
            <a:ext cx="1080000" cy="144000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ide_with_one_text_block_and_one_image">
    <p:spTree>
      <p:nvGrpSpPr>
        <p:cNvPr id="1" name=""/>
        <p:cNvGrpSpPr/>
        <p:nvPr/>
      </p:nvGrpSpPr>
      <p:grpSpPr>
        <a:xfrm>
          <a:off x="0" y="0"/>
          <a:ext cx="0" cy="0"/>
          <a:chOff x="0" y="0"/>
          <a:chExt cx="0" cy="0"/>
        </a:xfrm>
      </p:grpSpPr>
      <p:sp>
        <p:nvSpPr>
          <p:cNvPr id="8" name="Textplatzhalter 7"/>
          <p:cNvSpPr>
            <a:spLocks noGrp="1"/>
          </p:cNvSpPr>
          <p:nvPr>
            <p:ph type="body" sz="quarter" idx="10"/>
          </p:nvPr>
        </p:nvSpPr>
        <p:spPr>
          <a:xfrm>
            <a:off x="518400" y="252000"/>
            <a:ext cx="6660000" cy="1584000"/>
          </a:xfrm>
        </p:spPr>
        <p:txBody>
          <a:bodyPr anchor="b">
            <a:noAutofit/>
          </a:bodyPr>
          <a:lstStyle>
            <a:lvl1pPr marL="0" indent="0" algn="l">
              <a:buFontTx/>
              <a:buNone/>
              <a:defRPr sz="2400">
                <a:solidFill>
                  <a:srgbClr val="13294A"/>
                </a:solidFill>
              </a:defRPr>
            </a:lvl1pPr>
            <a:lvl2pPr marL="0" indent="0" algn="l">
              <a:buFontTx/>
              <a:buNone/>
              <a:defRPr sz="2400"/>
            </a:lvl2pPr>
            <a:lvl3pPr marL="0" indent="0" algn="l">
              <a:buFontTx/>
              <a:buNone/>
              <a:defRPr sz="2400"/>
            </a:lvl3pPr>
            <a:lvl4pPr marL="0" indent="0" algn="l">
              <a:buFontTx/>
              <a:buNone/>
              <a:defRPr sz="2400"/>
            </a:lvl4pPr>
            <a:lvl5pPr marL="0" indent="0" algn="l">
              <a:buFontTx/>
              <a:buNone/>
              <a:defRPr sz="2400"/>
            </a:lvl5pPr>
          </a:lstStyle>
          <a:p>
            <a:pPr lvl="0"/>
            <a:r>
              <a:rPr lang="en-GB" noProof="0" smtClean="0"/>
              <a:t>Click to edit Master text styles</a:t>
            </a:r>
          </a:p>
        </p:txBody>
      </p:sp>
      <p:sp>
        <p:nvSpPr>
          <p:cNvPr id="12" name="Textplatzhalter 11"/>
          <p:cNvSpPr>
            <a:spLocks noGrp="1"/>
          </p:cNvSpPr>
          <p:nvPr>
            <p:ph type="body" sz="quarter" idx="11"/>
          </p:nvPr>
        </p:nvSpPr>
        <p:spPr>
          <a:xfrm>
            <a:off x="518400" y="2023200"/>
            <a:ext cx="3910724" cy="4104000"/>
          </a:xfrm>
        </p:spPr>
        <p:txBody>
          <a:bodyPr/>
          <a:lstStyle>
            <a:lvl1pPr marL="342000" indent="-342000">
              <a:spcBef>
                <a:spcPts val="800"/>
              </a:spcBef>
              <a:buFont typeface="Symbol" pitchFamily="18" charset="2"/>
              <a:buChar char="-"/>
              <a:defRPr sz="2000" b="0" baseline="0">
                <a:solidFill>
                  <a:srgbClr val="13294A"/>
                </a:solidFill>
              </a:defRPr>
            </a:lvl1pPr>
            <a:lvl2pPr marL="648000" indent="-284400">
              <a:spcBef>
                <a:spcPts val="800"/>
              </a:spcBef>
              <a:buFont typeface="Arial" pitchFamily="34" charset="0"/>
              <a:buChar char="•"/>
              <a:defRPr sz="1800" b="0" baseline="0">
                <a:solidFill>
                  <a:srgbClr val="13294A"/>
                </a:solidFill>
              </a:defRPr>
            </a:lvl2pPr>
            <a:lvl3pPr marL="900000" indent="-230400">
              <a:spcBef>
                <a:spcPts val="800"/>
              </a:spcBef>
              <a:buFont typeface="Symbol" pitchFamily="18" charset="2"/>
              <a:buChar char="-"/>
              <a:defRPr sz="1600" b="0" baseline="0">
                <a:solidFill>
                  <a:srgbClr val="13294A"/>
                </a:solidFill>
              </a:defRPr>
            </a:lvl3pPr>
            <a:lvl4pPr marL="1152000">
              <a:spcBef>
                <a:spcPts val="800"/>
              </a:spcBef>
              <a:buFont typeface="Arial" pitchFamily="34" charset="0"/>
              <a:buChar char="•"/>
              <a:defRPr sz="1600" baseline="0">
                <a:solidFill>
                  <a:srgbClr val="13294A"/>
                </a:solidFill>
              </a:defRPr>
            </a:lvl4pPr>
            <a:lvl5pPr marL="1404000">
              <a:spcBef>
                <a:spcPts val="800"/>
              </a:spcBef>
              <a:buFont typeface="Symbol" pitchFamily="18" charset="2"/>
              <a:buChar char="-"/>
              <a:defRPr sz="1600" baseline="0">
                <a:solidFill>
                  <a:srgbClr val="13294A"/>
                </a:solidFill>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p>
        </p:txBody>
      </p:sp>
      <p:sp>
        <p:nvSpPr>
          <p:cNvPr id="6" name="Foliennummernplatzhalter 5"/>
          <p:cNvSpPr>
            <a:spLocks noGrp="1"/>
          </p:cNvSpPr>
          <p:nvPr>
            <p:ph type="sldNum" sz="quarter" idx="14"/>
          </p:nvPr>
        </p:nvSpPr>
        <p:spPr/>
        <p:txBody>
          <a:bodyPr/>
          <a:lstStyle>
            <a:lvl1pPr>
              <a:defRPr/>
            </a:lvl1pPr>
          </a:lstStyle>
          <a:p>
            <a:fld id="{C7084FD2-C43F-44B3-8B46-5A3C91D7836A}" type="slidenum">
              <a:rPr lang="en-GB" noProof="0" smtClean="0"/>
              <a:pPr/>
              <a:t>‹#›</a:t>
            </a:fld>
            <a:endParaRPr lang="en-GB" noProof="0"/>
          </a:p>
        </p:txBody>
      </p:sp>
      <p:pic>
        <p:nvPicPr>
          <p:cNvPr id="7" name="Picture 6" descr="CMSLegal_Picture_Replace"/>
          <p:cNvPicPr preferRelativeResize="0">
            <a:picLocks/>
          </p:cNvPicPr>
          <p:nvPr userDrawn="1"/>
        </p:nvPicPr>
        <p:blipFill>
          <a:blip r:embed="rId2" cstate="print"/>
          <a:stretch>
            <a:fillRect/>
          </a:stretch>
        </p:blipFill>
        <p:spPr>
          <a:xfrm>
            <a:off x="4536000" y="1944000"/>
            <a:ext cx="4392000" cy="453600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_with_one_text_block_and_one_chart">
    <p:spTree>
      <p:nvGrpSpPr>
        <p:cNvPr id="1" name=""/>
        <p:cNvGrpSpPr/>
        <p:nvPr/>
      </p:nvGrpSpPr>
      <p:grpSpPr>
        <a:xfrm>
          <a:off x="0" y="0"/>
          <a:ext cx="0" cy="0"/>
          <a:chOff x="0" y="0"/>
          <a:chExt cx="0" cy="0"/>
        </a:xfrm>
      </p:grpSpPr>
      <p:sp>
        <p:nvSpPr>
          <p:cNvPr id="8" name="Textplatzhalter 7"/>
          <p:cNvSpPr>
            <a:spLocks noGrp="1"/>
          </p:cNvSpPr>
          <p:nvPr>
            <p:ph type="body" sz="quarter" idx="10"/>
          </p:nvPr>
        </p:nvSpPr>
        <p:spPr>
          <a:xfrm>
            <a:off x="518400" y="252000"/>
            <a:ext cx="6660000" cy="1584000"/>
          </a:xfrm>
        </p:spPr>
        <p:txBody>
          <a:bodyPr anchor="b">
            <a:noAutofit/>
          </a:bodyPr>
          <a:lstStyle>
            <a:lvl1pPr marL="0" indent="0" algn="l">
              <a:buFontTx/>
              <a:buNone/>
              <a:defRPr sz="2400">
                <a:solidFill>
                  <a:srgbClr val="13294A"/>
                </a:solidFill>
              </a:defRPr>
            </a:lvl1pPr>
            <a:lvl2pPr marL="0" indent="0" algn="l">
              <a:buFontTx/>
              <a:buNone/>
              <a:defRPr sz="2400"/>
            </a:lvl2pPr>
            <a:lvl3pPr marL="0" indent="0" algn="l">
              <a:buFontTx/>
              <a:buNone/>
              <a:defRPr sz="2400"/>
            </a:lvl3pPr>
            <a:lvl4pPr marL="0" indent="0" algn="l">
              <a:buFontTx/>
              <a:buNone/>
              <a:defRPr sz="2400"/>
            </a:lvl4pPr>
            <a:lvl5pPr marL="0" indent="0" algn="l">
              <a:buFontTx/>
              <a:buNone/>
              <a:defRPr sz="2400"/>
            </a:lvl5pPr>
          </a:lstStyle>
          <a:p>
            <a:pPr lvl="0"/>
            <a:r>
              <a:rPr lang="en-GB" noProof="0" smtClean="0"/>
              <a:t>Click to edit Master text styles</a:t>
            </a:r>
          </a:p>
        </p:txBody>
      </p:sp>
      <p:sp>
        <p:nvSpPr>
          <p:cNvPr id="12" name="Textplatzhalter 11"/>
          <p:cNvSpPr>
            <a:spLocks noGrp="1"/>
          </p:cNvSpPr>
          <p:nvPr>
            <p:ph type="body" sz="quarter" idx="11" hasCustomPrompt="1"/>
          </p:nvPr>
        </p:nvSpPr>
        <p:spPr>
          <a:xfrm>
            <a:off x="518400" y="2023200"/>
            <a:ext cx="3910724" cy="4104000"/>
          </a:xfrm>
        </p:spPr>
        <p:txBody>
          <a:bodyPr/>
          <a:lstStyle>
            <a:lvl1pPr marL="342000" indent="-342000">
              <a:spcBef>
                <a:spcPts val="800"/>
              </a:spcBef>
              <a:buFont typeface="Symbol" pitchFamily="18" charset="2"/>
              <a:buChar char="-"/>
              <a:defRPr sz="2000" b="0" baseline="0">
                <a:solidFill>
                  <a:srgbClr val="13294A"/>
                </a:solidFill>
              </a:defRPr>
            </a:lvl1pPr>
            <a:lvl2pPr marL="648000" indent="-284400">
              <a:spcBef>
                <a:spcPts val="800"/>
              </a:spcBef>
              <a:buFont typeface="Arial" pitchFamily="34" charset="0"/>
              <a:buChar char="•"/>
              <a:defRPr sz="1800" b="0" baseline="0">
                <a:solidFill>
                  <a:srgbClr val="13294A"/>
                </a:solidFill>
              </a:defRPr>
            </a:lvl2pPr>
            <a:lvl3pPr marL="900000" indent="-230400">
              <a:spcBef>
                <a:spcPts val="800"/>
              </a:spcBef>
              <a:buFont typeface="Symbol" pitchFamily="18" charset="2"/>
              <a:buChar char="-"/>
              <a:defRPr sz="1600" b="0" baseline="0">
                <a:solidFill>
                  <a:srgbClr val="13294A"/>
                </a:solidFill>
              </a:defRPr>
            </a:lvl3pPr>
            <a:lvl4pPr marL="1152000">
              <a:spcBef>
                <a:spcPts val="800"/>
              </a:spcBef>
              <a:buFont typeface="Arial" pitchFamily="34" charset="0"/>
              <a:buChar char="•"/>
              <a:defRPr sz="1600" baseline="0">
                <a:solidFill>
                  <a:srgbClr val="13294A"/>
                </a:solidFill>
              </a:defRPr>
            </a:lvl4pPr>
            <a:lvl5pPr marL="1404000">
              <a:spcBef>
                <a:spcPts val="800"/>
              </a:spcBef>
              <a:buFont typeface="Symbol" pitchFamily="18" charset="2"/>
              <a:buChar char="-"/>
              <a:defRPr sz="1600" baseline="0">
                <a:solidFill>
                  <a:srgbClr val="13294A"/>
                </a:solidFill>
              </a:defRPr>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13" name="Diagrammplatzhalter 12"/>
          <p:cNvSpPr>
            <a:spLocks noGrp="1"/>
          </p:cNvSpPr>
          <p:nvPr>
            <p:ph type="chart" sz="quarter" idx="13" hasCustomPrompt="1"/>
          </p:nvPr>
        </p:nvSpPr>
        <p:spPr>
          <a:xfrm>
            <a:off x="4572000" y="2428868"/>
            <a:ext cx="4320000" cy="4022330"/>
          </a:xfrm>
        </p:spPr>
        <p:txBody>
          <a:bodyPr rtlCol="0">
            <a:normAutofit/>
          </a:bodyPr>
          <a:lstStyle>
            <a:lvl1pPr>
              <a:defRPr lang="en-US" sz="1000" smtClean="0"/>
            </a:lvl1pPr>
          </a:lstStyle>
          <a:p>
            <a:pPr lvl="0"/>
            <a:r>
              <a:rPr lang="en-US" sz="1000" dirty="0" smtClean="0">
                <a:latin typeface="Verdana"/>
                <a:ea typeface="Calibri"/>
                <a:cs typeface="Times New Roman"/>
              </a:rPr>
              <a:t>Mark this box with the mouse, then click on “insert chart” in the toolbar. To edit the chart, right mouse click on it when it is inserted and choose from pop up menu.</a:t>
            </a:r>
            <a:endParaRPr lang="en-GB" noProof="0" dirty="0"/>
          </a:p>
        </p:txBody>
      </p:sp>
      <p:sp>
        <p:nvSpPr>
          <p:cNvPr id="15" name="Textplatzhalter 14"/>
          <p:cNvSpPr>
            <a:spLocks noGrp="1"/>
          </p:cNvSpPr>
          <p:nvPr>
            <p:ph type="body" sz="quarter" idx="14"/>
          </p:nvPr>
        </p:nvSpPr>
        <p:spPr>
          <a:xfrm>
            <a:off x="4572000" y="2023200"/>
            <a:ext cx="4320000" cy="762858"/>
          </a:xfrm>
        </p:spPr>
        <p:txBody>
          <a:bodyPr/>
          <a:lstStyle>
            <a:lvl1pPr marL="0" indent="0">
              <a:buFontTx/>
              <a:buNone/>
              <a:defRPr baseline="0">
                <a:solidFill>
                  <a:srgbClr val="13294A"/>
                </a:solidFill>
              </a:defRPr>
            </a:lvl1pPr>
          </a:lstStyle>
          <a:p>
            <a:pPr lvl="0"/>
            <a:r>
              <a:rPr lang="en-GB" noProof="0" dirty="0" smtClean="0"/>
              <a:t>Click to edit Master text styles</a:t>
            </a:r>
          </a:p>
        </p:txBody>
      </p:sp>
      <p:sp>
        <p:nvSpPr>
          <p:cNvPr id="7" name="Foliennummernplatzhalter 5"/>
          <p:cNvSpPr>
            <a:spLocks noGrp="1"/>
          </p:cNvSpPr>
          <p:nvPr>
            <p:ph type="sldNum" sz="quarter" idx="16"/>
          </p:nvPr>
        </p:nvSpPr>
        <p:spPr/>
        <p:txBody>
          <a:bodyPr/>
          <a:lstStyle>
            <a:lvl1pPr>
              <a:defRPr/>
            </a:lvl1pPr>
          </a:lstStyle>
          <a:p>
            <a:fld id="{DBADB286-8906-46F4-AFB0-BBD9285A98EB}" type="slidenum">
              <a:rPr lang="en-GB" noProof="0" smtClean="0"/>
              <a:pPr/>
              <a:t>‹#›</a:t>
            </a:fld>
            <a:endParaRPr lang="en-GB" noProof="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lide_with_two_charts">
    <p:spTree>
      <p:nvGrpSpPr>
        <p:cNvPr id="1" name=""/>
        <p:cNvGrpSpPr/>
        <p:nvPr/>
      </p:nvGrpSpPr>
      <p:grpSpPr>
        <a:xfrm>
          <a:off x="0" y="0"/>
          <a:ext cx="0" cy="0"/>
          <a:chOff x="0" y="0"/>
          <a:chExt cx="0" cy="0"/>
        </a:xfrm>
      </p:grpSpPr>
      <p:sp>
        <p:nvSpPr>
          <p:cNvPr id="8" name="Textplatzhalter 7"/>
          <p:cNvSpPr>
            <a:spLocks noGrp="1"/>
          </p:cNvSpPr>
          <p:nvPr>
            <p:ph type="body" sz="quarter" idx="10"/>
          </p:nvPr>
        </p:nvSpPr>
        <p:spPr>
          <a:xfrm>
            <a:off x="518400" y="252000"/>
            <a:ext cx="6660000" cy="1584000"/>
          </a:xfrm>
        </p:spPr>
        <p:txBody>
          <a:bodyPr anchor="b">
            <a:noAutofit/>
          </a:bodyPr>
          <a:lstStyle>
            <a:lvl1pPr marL="0" indent="0" algn="l">
              <a:buFontTx/>
              <a:buNone/>
              <a:defRPr sz="2400">
                <a:solidFill>
                  <a:srgbClr val="13294A"/>
                </a:solidFill>
              </a:defRPr>
            </a:lvl1pPr>
            <a:lvl2pPr marL="0" indent="0" algn="l">
              <a:buFontTx/>
              <a:buNone/>
              <a:defRPr sz="2400"/>
            </a:lvl2pPr>
            <a:lvl3pPr marL="0" indent="0" algn="l">
              <a:buFontTx/>
              <a:buNone/>
              <a:defRPr sz="2400"/>
            </a:lvl3pPr>
            <a:lvl4pPr marL="0" indent="0" algn="l">
              <a:buFontTx/>
              <a:buNone/>
              <a:defRPr sz="2400"/>
            </a:lvl4pPr>
            <a:lvl5pPr marL="0" indent="0" algn="l">
              <a:buFontTx/>
              <a:buNone/>
              <a:defRPr sz="2400"/>
            </a:lvl5pPr>
          </a:lstStyle>
          <a:p>
            <a:pPr lvl="0"/>
            <a:r>
              <a:rPr lang="en-GB" noProof="0" smtClean="0"/>
              <a:t>Click to edit Master text styles</a:t>
            </a:r>
          </a:p>
        </p:txBody>
      </p:sp>
      <p:sp>
        <p:nvSpPr>
          <p:cNvPr id="15" name="Textplatzhalter 14"/>
          <p:cNvSpPr>
            <a:spLocks noGrp="1"/>
          </p:cNvSpPr>
          <p:nvPr>
            <p:ph type="body" sz="quarter" idx="14"/>
          </p:nvPr>
        </p:nvSpPr>
        <p:spPr>
          <a:xfrm>
            <a:off x="518400" y="2023200"/>
            <a:ext cx="4140000" cy="762858"/>
          </a:xfrm>
        </p:spPr>
        <p:txBody>
          <a:bodyPr/>
          <a:lstStyle>
            <a:lvl1pPr marL="0" indent="0">
              <a:buFontTx/>
              <a:buNone/>
              <a:defRPr baseline="0">
                <a:solidFill>
                  <a:srgbClr val="13294A"/>
                </a:solidFill>
              </a:defRPr>
            </a:lvl1pPr>
          </a:lstStyle>
          <a:p>
            <a:pPr lvl="0"/>
            <a:r>
              <a:rPr lang="en-GB" noProof="0" smtClean="0"/>
              <a:t>Click to edit Master text styles</a:t>
            </a:r>
          </a:p>
        </p:txBody>
      </p:sp>
      <p:sp>
        <p:nvSpPr>
          <p:cNvPr id="7" name="Foliennummernplatzhalter 5"/>
          <p:cNvSpPr>
            <a:spLocks noGrp="1"/>
          </p:cNvSpPr>
          <p:nvPr>
            <p:ph type="sldNum" sz="quarter" idx="16"/>
          </p:nvPr>
        </p:nvSpPr>
        <p:spPr/>
        <p:txBody>
          <a:bodyPr/>
          <a:lstStyle>
            <a:lvl1pPr>
              <a:defRPr/>
            </a:lvl1pPr>
          </a:lstStyle>
          <a:p>
            <a:fld id="{DBADB286-8906-46F4-AFB0-BBD9285A98EB}" type="slidenum">
              <a:rPr lang="en-GB" noProof="0" smtClean="0"/>
              <a:pPr/>
              <a:t>‹#›</a:t>
            </a:fld>
            <a:endParaRPr lang="en-GB" noProof="0"/>
          </a:p>
        </p:txBody>
      </p:sp>
      <p:sp>
        <p:nvSpPr>
          <p:cNvPr id="9" name="Diagrammplatzhalter 12"/>
          <p:cNvSpPr>
            <a:spLocks noGrp="1"/>
          </p:cNvSpPr>
          <p:nvPr>
            <p:ph type="chart" sz="quarter" idx="17" hasCustomPrompt="1"/>
          </p:nvPr>
        </p:nvSpPr>
        <p:spPr>
          <a:xfrm>
            <a:off x="518400" y="2430000"/>
            <a:ext cx="4140000" cy="3996000"/>
          </a:xfrm>
        </p:spPr>
        <p:txBody>
          <a:bodyPr rtlCol="0">
            <a:normAutofit/>
          </a:bodyPr>
          <a:lstStyle>
            <a:lvl1pPr>
              <a:defRPr sz="2000" baseline="0">
                <a:latin typeface="Arial" pitchFamily="34" charset="0"/>
              </a:defRPr>
            </a:lvl1pPr>
          </a:lstStyle>
          <a:p>
            <a:pPr lvl="0"/>
            <a:r>
              <a:rPr lang="en-US" sz="1000" dirty="0" smtClean="0">
                <a:latin typeface="Verdana"/>
                <a:ea typeface="Calibri"/>
                <a:cs typeface="Times New Roman"/>
              </a:rPr>
              <a:t>Mark this box with the mouse, then click on “insert chart” in the toolbar. To edit the chart, right mouse click on it when it is inserted and choose from pop up menu.</a:t>
            </a:r>
            <a:endParaRPr lang="en-GB" noProof="0" dirty="0"/>
          </a:p>
        </p:txBody>
      </p:sp>
      <p:sp>
        <p:nvSpPr>
          <p:cNvPr id="10" name="Textplatzhalter 14"/>
          <p:cNvSpPr>
            <a:spLocks noGrp="1"/>
          </p:cNvSpPr>
          <p:nvPr>
            <p:ph type="body" sz="quarter" idx="18"/>
          </p:nvPr>
        </p:nvSpPr>
        <p:spPr>
          <a:xfrm>
            <a:off x="4723200" y="2023200"/>
            <a:ext cx="4140000" cy="762858"/>
          </a:xfrm>
        </p:spPr>
        <p:txBody>
          <a:bodyPr/>
          <a:lstStyle>
            <a:lvl1pPr marL="0" indent="0">
              <a:buFontTx/>
              <a:buNone/>
              <a:defRPr baseline="0">
                <a:solidFill>
                  <a:srgbClr val="13294A"/>
                </a:solidFill>
              </a:defRPr>
            </a:lvl1pPr>
          </a:lstStyle>
          <a:p>
            <a:pPr lvl="0"/>
            <a:r>
              <a:rPr lang="en-GB" noProof="0" smtClean="0"/>
              <a:t>Click to edit Master text styles</a:t>
            </a:r>
          </a:p>
        </p:txBody>
      </p:sp>
      <p:sp>
        <p:nvSpPr>
          <p:cNvPr id="11" name="Diagrammplatzhalter 12"/>
          <p:cNvSpPr>
            <a:spLocks noGrp="1"/>
          </p:cNvSpPr>
          <p:nvPr>
            <p:ph type="chart" sz="quarter" idx="19" hasCustomPrompt="1"/>
          </p:nvPr>
        </p:nvSpPr>
        <p:spPr>
          <a:xfrm>
            <a:off x="4724400" y="2430000"/>
            <a:ext cx="4140000" cy="3996000"/>
          </a:xfrm>
        </p:spPr>
        <p:txBody>
          <a:bodyPr rtlCol="0">
            <a:normAutofit/>
          </a:bodyPr>
          <a:lstStyle>
            <a:lvl1pPr>
              <a:defRPr sz="2000" baseline="0">
                <a:latin typeface="Arial" pitchFamily="34" charset="0"/>
              </a:defRPr>
            </a:lvl1pPr>
          </a:lstStyle>
          <a:p>
            <a:pPr lvl="0"/>
            <a:r>
              <a:rPr lang="en-US" sz="1000" dirty="0" smtClean="0">
                <a:latin typeface="Verdana"/>
                <a:ea typeface="Calibri"/>
                <a:cs typeface="Times New Roman"/>
              </a:rPr>
              <a:t>Mark this box with the mouse, then click on “insert chart” in the toolbar. To edit the chart, right mouse click on it when it is inserted and choose from pop up menu.</a:t>
            </a:r>
            <a:endParaRPr lang="en-GB" noProof="0"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5" Type="http://schemas.openxmlformats.org/officeDocument/2006/relationships/slideLayout" Target="../slideLayouts/slideLayout8.xml"/><Relationship Id="rId10" Type="http://schemas.openxmlformats.org/officeDocument/2006/relationships/image" Target="../media/image2.png"/><Relationship Id="rId4" Type="http://schemas.openxmlformats.org/officeDocument/2006/relationships/slideLayout" Target="../slideLayouts/slideLayout7.xml"/><Relationship Id="rId9"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5.xml"/><Relationship Id="rId1" Type="http://schemas.openxmlformats.org/officeDocument/2006/relationships/slideLayout" Target="../slideLayouts/slideLayout12.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3.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7.xml"/><Relationship Id="rId1" Type="http://schemas.openxmlformats.org/officeDocument/2006/relationships/slideLayout" Target="../slideLayouts/slideLayout14.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8.xml"/><Relationship Id="rId1" Type="http://schemas.openxmlformats.org/officeDocument/2006/relationships/slideLayout" Target="../slideLayouts/slideLayout15.xml"/></Relationships>
</file>

<file path=ppt/slideMasters/_rels/slideMaster9.xml.rels><?xml version="1.0" encoding="UTF-8" standalone="yes"?>
<Relationships xmlns="http://schemas.openxmlformats.org/package/2006/relationships"><Relationship Id="rId3" Type="http://schemas.openxmlformats.org/officeDocument/2006/relationships/theme" Target="../theme/theme9.xml"/><Relationship Id="rId2" Type="http://schemas.openxmlformats.org/officeDocument/2006/relationships/slideLayout" Target="../slideLayouts/slideLayout17.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4" name="Picture 13" descr="CMSLegal_TitlePicture"/>
          <p:cNvPicPr>
            <a:picLocks/>
          </p:cNvPicPr>
          <p:nvPr userDrawn="1"/>
        </p:nvPicPr>
        <p:blipFill>
          <a:blip r:embed="rId3">
            <a:extLst>
              <a:ext uri="{28A0092B-C50C-407E-A947-70E740481C1C}">
                <a14:useLocalDpi xmlns:a14="http://schemas.microsoft.com/office/drawing/2010/main" val="0"/>
              </a:ext>
            </a:extLst>
          </a:blip>
          <a:stretch>
            <a:fillRect/>
          </a:stretch>
        </p:blipFill>
        <p:spPr>
          <a:xfrm>
            <a:off x="0" y="1514441"/>
            <a:ext cx="9144000" cy="5341121"/>
          </a:xfrm>
          <a:prstGeom prst="rect">
            <a:avLst/>
          </a:prstGeom>
        </p:spPr>
      </p:pic>
      <p:sp>
        <p:nvSpPr>
          <p:cNvPr id="6149" name="Titelplatzhalter 1"/>
          <p:cNvSpPr>
            <a:spLocks noGrp="1"/>
          </p:cNvSpPr>
          <p:nvPr>
            <p:ph type="title"/>
          </p:nvPr>
        </p:nvSpPr>
        <p:spPr bwMode="auto">
          <a:xfrm>
            <a:off x="540000" y="1531050"/>
            <a:ext cx="7311600" cy="936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sz="2400" baseline="0" noProof="0" dirty="0" smtClean="0">
                <a:solidFill>
                  <a:srgbClr val="000000"/>
                </a:solidFill>
                <a:latin typeface="Arial"/>
              </a:rPr>
              <a:t>Heading, Arial 24/28pt.</a:t>
            </a:r>
            <a:endParaRPr lang="en-GB" noProof="0" dirty="0" smtClean="0"/>
          </a:p>
        </p:txBody>
      </p:sp>
      <p:sp>
        <p:nvSpPr>
          <p:cNvPr id="6150" name="Textplatzhalter 2"/>
          <p:cNvSpPr>
            <a:spLocks noGrp="1"/>
          </p:cNvSpPr>
          <p:nvPr>
            <p:ph type="body" idx="1"/>
          </p:nvPr>
        </p:nvSpPr>
        <p:spPr bwMode="auto">
          <a:xfrm>
            <a:off x="540000" y="2718000"/>
            <a:ext cx="7311600" cy="936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z="1800" baseline="0" noProof="0" dirty="0" smtClean="0">
                <a:solidFill>
                  <a:srgbClr val="000000"/>
                </a:solidFill>
                <a:latin typeface="Arial"/>
              </a:rPr>
              <a:t>Sub-heading, Arial 18/22pt.</a:t>
            </a:r>
            <a:endParaRPr lang="en-GB" noProof="0" dirty="0" smtClean="0"/>
          </a:p>
        </p:txBody>
      </p:sp>
      <p:sp>
        <p:nvSpPr>
          <p:cNvPr id="12" name="TextBox 11" descr="CMSLegal_Footer_Date"/>
          <p:cNvSpPr txBox="1"/>
          <p:nvPr/>
        </p:nvSpPr>
        <p:spPr>
          <a:xfrm>
            <a:off x="531692" y="6246453"/>
            <a:ext cx="7311600" cy="292388"/>
          </a:xfrm>
          <a:prstGeom prst="rect">
            <a:avLst/>
          </a:prstGeom>
          <a:noFill/>
          <a:ln>
            <a:noFill/>
          </a:ln>
        </p:spPr>
        <p:txBody>
          <a:bodyPr wrap="square" rtlCol="0">
            <a:spAutoFit/>
          </a:bodyPr>
          <a:lstStyle/>
          <a:p>
            <a:r>
              <a:rPr lang="en-GB" sz="1300" noProof="0" dirty="0" smtClean="0">
                <a:solidFill>
                  <a:srgbClr val="FFFFFF"/>
                </a:solidFill>
                <a:latin typeface="Arial"/>
                <a:cs typeface="Arial" pitchFamily="34" charset="0"/>
              </a:rPr>
              <a:t>1 November 2014</a:t>
            </a:r>
            <a:endParaRPr lang="en-GB" sz="1300" noProof="0" dirty="0">
              <a:solidFill>
                <a:srgbClr val="FFFFFF"/>
              </a:solidFill>
              <a:latin typeface="Arial"/>
              <a:cs typeface="Arial" pitchFamily="34" charset="0"/>
            </a:endParaRPr>
          </a:p>
        </p:txBody>
      </p:sp>
      <p:pic>
        <p:nvPicPr>
          <p:cNvPr id="13" name="Picture 12" descr="CMSLegal_Top_Logo"/>
          <p:cNvPicPr>
            <a:picLocks noChangeAspect="1"/>
          </p:cNvPicPr>
          <p:nvPr/>
        </p:nvPicPr>
        <p:blipFill>
          <a:blip r:embed="rId4" cstate="print"/>
          <a:stretch>
            <a:fillRect/>
          </a:stretch>
        </p:blipFill>
        <p:spPr>
          <a:xfrm>
            <a:off x="7632000" y="431999"/>
            <a:ext cx="1081606" cy="637200"/>
          </a:xfrm>
          <a:prstGeom prst="rect">
            <a:avLst/>
          </a:prstGeom>
        </p:spPr>
      </p:pic>
      <p:sp>
        <p:nvSpPr>
          <p:cNvPr id="11" name="Rechteck 10" descr="CMSLegal_Wedges_001"/>
          <p:cNvSpPr/>
          <p:nvPr/>
        </p:nvSpPr>
        <p:spPr>
          <a:xfrm>
            <a:off x="35433" y="36000"/>
            <a:ext cx="3600" cy="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 bg1="lt1" tx1="dk1" bg2="lt2" tx2="dk2" accent1="accent1" accent2="accent2" accent3="accent3" accent4="accent4" accent5="accent5" accent6="accent6" hlink="hlink" folHlink="folHlink"/>
  <p:sldLayoutIdLst>
    <p:sldLayoutId id="2147483815" r:id="rId1"/>
  </p:sldLayoutIdLst>
  <p:timing>
    <p:tnLst>
      <p:par>
        <p:cTn id="1" dur="indefinite" restart="never" nodeType="tmRoot"/>
      </p:par>
    </p:tnLst>
  </p:timing>
  <p:hf hdr="0" dt="0"/>
  <p:txStyles>
    <p:titleStyle>
      <a:lvl1pPr algn="l" rtl="0" eaLnBrk="1" fontAlgn="base" hangingPunct="1">
        <a:spcBef>
          <a:spcPct val="0"/>
        </a:spcBef>
        <a:spcAft>
          <a:spcPct val="0"/>
        </a:spcAft>
        <a:defRPr lang="de-DE" sz="2400" kern="1200" baseline="0" smtClean="0">
          <a:solidFill>
            <a:schemeClr val="bg1"/>
          </a:solidFill>
          <a:latin typeface="Arial" pitchFamily="34" charset="0"/>
          <a:ea typeface="Arial" pitchFamily="-110" charset="0"/>
          <a:cs typeface="Arial" pitchFamily="34" charset="0"/>
        </a:defRPr>
      </a:lvl1pPr>
      <a:lvl2pPr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2pPr>
      <a:lvl3pPr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3pPr>
      <a:lvl4pPr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4pPr>
      <a:lvl5pPr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5pPr>
      <a:lvl6pPr marL="457200"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6pPr>
      <a:lvl7pPr marL="914400"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7pPr>
      <a:lvl8pPr marL="1371600"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8pPr>
      <a:lvl9pPr marL="1828800"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9pPr>
    </p:titleStyle>
    <p:bodyStyle>
      <a:lvl1pPr marL="342900" indent="-342900" algn="l" rtl="0" eaLnBrk="1" fontAlgn="base" hangingPunct="1">
        <a:spcBef>
          <a:spcPct val="20000"/>
        </a:spcBef>
        <a:spcAft>
          <a:spcPct val="0"/>
        </a:spcAft>
        <a:defRPr lang="de-DE" sz="1800" kern="1200" baseline="0" smtClean="0">
          <a:solidFill>
            <a:schemeClr val="bg1"/>
          </a:solidFill>
          <a:latin typeface="Arial" pitchFamily="34" charset="0"/>
          <a:ea typeface="Arial" pitchFamily="-110" charset="0"/>
          <a:cs typeface="Arial" pitchFamily="34" charset="0"/>
        </a:defRPr>
      </a:lvl1pPr>
      <a:lvl2pPr marL="742950" indent="-285750" algn="l" rtl="0" eaLnBrk="1" fontAlgn="base" hangingPunct="1">
        <a:spcBef>
          <a:spcPct val="20000"/>
        </a:spcBef>
        <a:spcAft>
          <a:spcPct val="0"/>
        </a:spcAft>
        <a:defRPr kern="1200">
          <a:solidFill>
            <a:schemeClr val="bg1"/>
          </a:solidFill>
          <a:latin typeface="Arial" pitchFamily="34" charset="0"/>
          <a:ea typeface="Arial" pitchFamily="-110" charset="0"/>
          <a:cs typeface="Arial" pitchFamily="34" charset="0"/>
        </a:defRPr>
      </a:lvl2pPr>
      <a:lvl3pPr marL="1143000" indent="-228600" algn="l" rtl="0" eaLnBrk="1" fontAlgn="base" hangingPunct="1">
        <a:spcBef>
          <a:spcPct val="20000"/>
        </a:spcBef>
        <a:spcAft>
          <a:spcPct val="0"/>
        </a:spcAft>
        <a:defRPr kern="1200">
          <a:solidFill>
            <a:schemeClr val="bg1"/>
          </a:solidFill>
          <a:latin typeface="Arial" pitchFamily="34" charset="0"/>
          <a:ea typeface="Arial" pitchFamily="-110" charset="0"/>
          <a:cs typeface="Arial" pitchFamily="34" charset="0"/>
        </a:defRPr>
      </a:lvl3pPr>
      <a:lvl4pPr marL="1600200" indent="-228600" algn="l" rtl="0" eaLnBrk="1" fontAlgn="base" hangingPunct="1">
        <a:spcBef>
          <a:spcPct val="20000"/>
        </a:spcBef>
        <a:spcAft>
          <a:spcPct val="0"/>
        </a:spcAft>
        <a:defRPr kern="1200">
          <a:solidFill>
            <a:schemeClr val="bg1"/>
          </a:solidFill>
          <a:latin typeface="Arial" pitchFamily="34" charset="0"/>
          <a:ea typeface="Arial" pitchFamily="-110" charset="0"/>
          <a:cs typeface="Arial" pitchFamily="34" charset="0"/>
        </a:defRPr>
      </a:lvl4pPr>
      <a:lvl5pPr marL="2057400" indent="-228600" algn="l" rtl="0" eaLnBrk="1" fontAlgn="base" hangingPunct="1">
        <a:spcBef>
          <a:spcPct val="20000"/>
        </a:spcBef>
        <a:spcAft>
          <a:spcPct val="0"/>
        </a:spcAft>
        <a:defRPr kern="1200">
          <a:solidFill>
            <a:schemeClr val="bg1"/>
          </a:solidFill>
          <a:latin typeface="Arial" pitchFamily="34" charset="0"/>
          <a:ea typeface="Arial" pitchFamily="-110"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5" name="Rectangle 7"/>
          <p:cNvSpPr>
            <a:spLocks noChangeArrowheads="1"/>
          </p:cNvSpPr>
          <p:nvPr/>
        </p:nvSpPr>
        <p:spPr bwMode="auto">
          <a:xfrm>
            <a:off x="0" y="1512000"/>
            <a:ext cx="9144000" cy="5346000"/>
          </a:xfrm>
          <a:prstGeom prst="rect">
            <a:avLst/>
          </a:prstGeom>
          <a:solidFill>
            <a:srgbClr val="E4E1E0"/>
          </a:solidFill>
          <a:ln w="9525">
            <a:noFill/>
            <a:miter lim="800000"/>
            <a:headEnd/>
            <a:tailEnd/>
          </a:ln>
        </p:spPr>
        <p:txBody>
          <a:bodyPr/>
          <a:lstStyle/>
          <a:p>
            <a:endParaRPr lang="en-GB" noProof="0" dirty="0">
              <a:latin typeface="Calibri" pitchFamily="-110" charset="0"/>
            </a:endParaRPr>
          </a:p>
        </p:txBody>
      </p:sp>
      <p:sp>
        <p:nvSpPr>
          <p:cNvPr id="1029" name="Titelplatzhalter 1"/>
          <p:cNvSpPr>
            <a:spLocks noGrp="1"/>
          </p:cNvSpPr>
          <p:nvPr>
            <p:ph type="title"/>
          </p:nvPr>
        </p:nvSpPr>
        <p:spPr bwMode="auto">
          <a:xfrm>
            <a:off x="540000" y="3196576"/>
            <a:ext cx="7312025" cy="122396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r>
              <a:rPr lang="en-GB" sz="2400" baseline="0" noProof="0" dirty="0" smtClean="0">
                <a:solidFill>
                  <a:srgbClr val="000000"/>
                </a:solidFill>
                <a:latin typeface="Arial"/>
              </a:rPr>
              <a:t>Heading, Arial 24/28pt.</a:t>
            </a:r>
            <a:br>
              <a:rPr lang="en-GB" sz="2400" baseline="0" noProof="0" dirty="0" smtClean="0">
                <a:solidFill>
                  <a:srgbClr val="000000"/>
                </a:solidFill>
                <a:latin typeface="Arial"/>
              </a:rPr>
            </a:br>
            <a:r>
              <a:rPr lang="en-GB" sz="2400" baseline="0" noProof="0" dirty="0" smtClean="0">
                <a:solidFill>
                  <a:srgbClr val="000000"/>
                </a:solidFill>
                <a:latin typeface="Arial"/>
              </a:rPr>
              <a:t>Also possible in two lines.</a:t>
            </a:r>
            <a:endParaRPr lang="en-GB" noProof="0" dirty="0" smtClean="0"/>
          </a:p>
        </p:txBody>
      </p:sp>
      <p:sp>
        <p:nvSpPr>
          <p:cNvPr id="1030" name="Textplatzhalter 2"/>
          <p:cNvSpPr>
            <a:spLocks noGrp="1"/>
          </p:cNvSpPr>
          <p:nvPr>
            <p:ph type="body" idx="1"/>
          </p:nvPr>
        </p:nvSpPr>
        <p:spPr bwMode="auto">
          <a:xfrm>
            <a:off x="540000" y="4662000"/>
            <a:ext cx="7312025" cy="94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GB" sz="1800" baseline="0" noProof="0" dirty="0" smtClean="0">
                <a:solidFill>
                  <a:srgbClr val="000000"/>
                </a:solidFill>
                <a:latin typeface="Arial"/>
              </a:rPr>
              <a:t>Sub-heading</a:t>
            </a:r>
            <a:r>
              <a:rPr lang="de-DE" sz="1800" baseline="0" dirty="0" smtClean="0">
                <a:solidFill>
                  <a:srgbClr val="000000"/>
                </a:solidFill>
                <a:latin typeface="Arial"/>
              </a:rPr>
              <a:t>, Arial 18/22pt.</a:t>
            </a:r>
          </a:p>
          <a:p>
            <a:r>
              <a:rPr lang="en-US" sz="1800" baseline="0" dirty="0" smtClean="0">
                <a:solidFill>
                  <a:srgbClr val="000000"/>
                </a:solidFill>
                <a:latin typeface="Arial"/>
              </a:rPr>
              <a:t>Also possible in two lines. Line spacing is “normal“.</a:t>
            </a:r>
            <a:endParaRPr lang="en-US" dirty="0" smtClean="0"/>
          </a:p>
        </p:txBody>
      </p:sp>
      <p:sp>
        <p:nvSpPr>
          <p:cNvPr id="9" name="TextBox 8" descr="CMSLegal_Footer_Date"/>
          <p:cNvSpPr txBox="1"/>
          <p:nvPr/>
        </p:nvSpPr>
        <p:spPr>
          <a:xfrm>
            <a:off x="531692" y="6246000"/>
            <a:ext cx="7311600" cy="292388"/>
          </a:xfrm>
          <a:prstGeom prst="rect">
            <a:avLst/>
          </a:prstGeom>
          <a:noFill/>
          <a:ln>
            <a:noFill/>
          </a:ln>
        </p:spPr>
        <p:txBody>
          <a:bodyPr wrap="square" rtlCol="0">
            <a:spAutoFit/>
          </a:bodyPr>
          <a:lstStyle/>
          <a:p>
            <a:r>
              <a:rPr lang="en-GB" sz="1300" noProof="0" dirty="0" smtClean="0">
                <a:solidFill>
                  <a:schemeClr val="tx1"/>
                </a:solidFill>
                <a:latin typeface="Arial"/>
                <a:cs typeface="Arial" pitchFamily="34" charset="0"/>
              </a:rPr>
              <a:t>1 November 2014</a:t>
            </a:r>
            <a:endParaRPr lang="en-GB" sz="1300" noProof="0" dirty="0">
              <a:solidFill>
                <a:schemeClr val="tx1"/>
              </a:solidFill>
              <a:latin typeface="Arial"/>
              <a:cs typeface="Arial" pitchFamily="34" charset="0"/>
            </a:endParaRPr>
          </a:p>
        </p:txBody>
      </p:sp>
      <p:pic>
        <p:nvPicPr>
          <p:cNvPr id="12" name="Picture 11" descr="CMSLegal_Top_Logo"/>
          <p:cNvPicPr>
            <a:picLocks noChangeAspect="1"/>
          </p:cNvPicPr>
          <p:nvPr/>
        </p:nvPicPr>
        <p:blipFill>
          <a:blip r:embed="rId3" cstate="print"/>
          <a:stretch>
            <a:fillRect/>
          </a:stretch>
        </p:blipFill>
        <p:spPr>
          <a:xfrm>
            <a:off x="7632000" y="431999"/>
            <a:ext cx="1080000" cy="636254"/>
          </a:xfrm>
          <a:prstGeom prst="rect">
            <a:avLst/>
          </a:prstGeom>
        </p:spPr>
      </p:pic>
      <p:sp>
        <p:nvSpPr>
          <p:cNvPr id="14" name="Rechteck 13" descr="CMSLegal_Wedges_001"/>
          <p:cNvSpPr/>
          <p:nvPr/>
        </p:nvSpPr>
        <p:spPr>
          <a:xfrm>
            <a:off x="35433" y="36000"/>
            <a:ext cx="3600" cy="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 bg1="lt1" tx1="dk1" bg2="lt2" tx2="dk2" accent1="accent1" accent2="accent2" accent3="accent3" accent4="accent4" accent5="accent5" accent6="accent6" hlink="hlink" folHlink="folHlink"/>
  <p:sldLayoutIdLst>
    <p:sldLayoutId id="2147483817" r:id="rId1"/>
  </p:sldLayoutIdLst>
  <p:timing>
    <p:tnLst>
      <p:par>
        <p:cTn id="1" dur="indefinite" restart="never" nodeType="tmRoot"/>
      </p:par>
    </p:tnLst>
  </p:timing>
  <p:hf hdr="0" dt="0"/>
  <p:txStyles>
    <p:titleStyle>
      <a:lvl1pPr algn="l" rtl="0" eaLnBrk="1" fontAlgn="base" hangingPunct="1">
        <a:spcBef>
          <a:spcPct val="0"/>
        </a:spcBef>
        <a:spcAft>
          <a:spcPct val="0"/>
        </a:spcAft>
        <a:defRPr lang="en-US" sz="2400" kern="1200" baseline="0" smtClean="0">
          <a:solidFill>
            <a:srgbClr val="13294A"/>
          </a:solidFill>
          <a:latin typeface="Arial" pitchFamily="34" charset="0"/>
          <a:ea typeface="Arial" pitchFamily="-110" charset="0"/>
          <a:cs typeface="Arial" pitchFamily="34" charset="0"/>
        </a:defRPr>
      </a:lvl1pPr>
      <a:lvl2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2pPr>
      <a:lvl3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3pPr>
      <a:lvl4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4pPr>
      <a:lvl5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5pPr>
      <a:lvl6pPr marL="4572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6pPr>
      <a:lvl7pPr marL="9144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7pPr>
      <a:lvl8pPr marL="13716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8pPr>
      <a:lvl9pPr marL="18288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9pPr>
    </p:titleStyle>
    <p:bodyStyle>
      <a:lvl1pPr marL="342900" indent="-342900" algn="l" rtl="0" eaLnBrk="1" fontAlgn="base" hangingPunct="1">
        <a:spcBef>
          <a:spcPct val="20000"/>
        </a:spcBef>
        <a:spcAft>
          <a:spcPct val="0"/>
        </a:spcAft>
        <a:defRPr lang="en-US" sz="1800" kern="1200" baseline="0" smtClean="0">
          <a:solidFill>
            <a:srgbClr val="13294A"/>
          </a:solidFill>
          <a:latin typeface="Arial" pitchFamily="34" charset="0"/>
          <a:ea typeface="Arial" pitchFamily="-110" charset="0"/>
          <a:cs typeface="Arial" pitchFamily="34" charset="0"/>
        </a:defRPr>
      </a:lvl1pPr>
      <a:lvl2pPr marL="742950" indent="-285750" algn="l" rtl="0" eaLnBrk="1" fontAlgn="base" hangingPunct="1">
        <a:spcBef>
          <a:spcPct val="20000"/>
        </a:spcBef>
        <a:spcAft>
          <a:spcPct val="0"/>
        </a:spcAft>
        <a:defRPr kern="1200">
          <a:solidFill>
            <a:schemeClr val="tx1"/>
          </a:solidFill>
          <a:latin typeface="Arial" pitchFamily="34" charset="0"/>
          <a:ea typeface="Arial" pitchFamily="-110" charset="0"/>
          <a:cs typeface="Arial" pitchFamily="34" charset="0"/>
        </a:defRPr>
      </a:lvl2pPr>
      <a:lvl3pPr marL="1143000" indent="-228600" algn="l" rtl="0" eaLnBrk="1" fontAlgn="base" hangingPunct="1">
        <a:spcBef>
          <a:spcPct val="20000"/>
        </a:spcBef>
        <a:spcAft>
          <a:spcPct val="0"/>
        </a:spcAft>
        <a:defRPr kern="1200">
          <a:solidFill>
            <a:schemeClr val="tx1"/>
          </a:solidFill>
          <a:latin typeface="Arial" pitchFamily="34" charset="0"/>
          <a:ea typeface="Arial" pitchFamily="-110" charset="0"/>
          <a:cs typeface="Arial" pitchFamily="34" charset="0"/>
        </a:defRPr>
      </a:lvl3pPr>
      <a:lvl4pPr marL="1600200" indent="-228600" algn="l" rtl="0" eaLnBrk="1" fontAlgn="base" hangingPunct="1">
        <a:spcBef>
          <a:spcPct val="20000"/>
        </a:spcBef>
        <a:spcAft>
          <a:spcPct val="0"/>
        </a:spcAft>
        <a:defRPr kern="1200">
          <a:solidFill>
            <a:schemeClr val="tx1"/>
          </a:solidFill>
          <a:latin typeface="Arial" pitchFamily="34" charset="0"/>
          <a:ea typeface="Arial" pitchFamily="-110" charset="0"/>
          <a:cs typeface="Arial" pitchFamily="34" charset="0"/>
        </a:defRPr>
      </a:lvl4pPr>
      <a:lvl5pPr marL="2057400" indent="-228600" algn="l" rtl="0" eaLnBrk="1" fontAlgn="base" hangingPunct="1">
        <a:spcBef>
          <a:spcPct val="20000"/>
        </a:spcBef>
        <a:spcAft>
          <a:spcPct val="0"/>
        </a:spcAft>
        <a:defRPr kern="1200">
          <a:solidFill>
            <a:schemeClr val="tx1"/>
          </a:solidFill>
          <a:latin typeface="Arial" pitchFamily="34" charset="0"/>
          <a:ea typeface="Arial" pitchFamily="-110"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3"/>
          <p:cNvSpPr>
            <a:spLocks noChangeArrowheads="1"/>
          </p:cNvSpPr>
          <p:nvPr/>
        </p:nvSpPr>
        <p:spPr bwMode="auto">
          <a:xfrm>
            <a:off x="216000" y="1944000"/>
            <a:ext cx="8712000" cy="4536000"/>
          </a:xfrm>
          <a:prstGeom prst="rect">
            <a:avLst/>
          </a:prstGeom>
          <a:solidFill>
            <a:srgbClr val="13294A"/>
          </a:solidFill>
          <a:ln w="9525">
            <a:noFill/>
            <a:miter lim="800000"/>
            <a:headEnd/>
            <a:tailEnd/>
          </a:ln>
          <a:effectLst/>
        </p:spPr>
        <p:txBody>
          <a:bodyPr wrap="square" anchor="t" anchorCtr="0"/>
          <a:lstStyle/>
          <a:p>
            <a:endParaRPr lang="de-DE">
              <a:solidFill>
                <a:srgbClr val="000000"/>
              </a:solidFill>
              <a:latin typeface="Calibri" pitchFamily="-110" charset="0"/>
            </a:endParaRPr>
          </a:p>
        </p:txBody>
      </p:sp>
      <p:sp>
        <p:nvSpPr>
          <p:cNvPr id="4100" name="Textplatzhalter 2"/>
          <p:cNvSpPr>
            <a:spLocks noGrp="1"/>
          </p:cNvSpPr>
          <p:nvPr>
            <p:ph type="body" idx="1"/>
          </p:nvPr>
        </p:nvSpPr>
        <p:spPr bwMode="auto">
          <a:xfrm>
            <a:off x="518400" y="2022477"/>
            <a:ext cx="8196262" cy="4105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noProof="0" smtClean="0"/>
              <a:t>Click to edit Master text styles, Arial 20 pt </a:t>
            </a:r>
          </a:p>
          <a:p>
            <a:pPr lvl="0"/>
            <a:r>
              <a:rPr lang="en-GB" noProof="0" smtClean="0"/>
              <a:t>Click to edit Master text styles, Arial 20 pt </a:t>
            </a:r>
          </a:p>
          <a:p>
            <a:pPr lvl="1"/>
            <a:r>
              <a:rPr lang="en-GB" noProof="0" smtClean="0"/>
              <a:t>Click to edit Master text styles, Arial 20 pt </a:t>
            </a:r>
          </a:p>
          <a:p>
            <a:pPr lvl="1"/>
            <a:r>
              <a:rPr lang="en-GB" noProof="0" smtClean="0"/>
              <a:t>Click to edit Master text styles, Arial 20 pt </a:t>
            </a:r>
            <a:br>
              <a:rPr lang="en-GB" noProof="0" smtClean="0"/>
            </a:br>
            <a:r>
              <a:rPr lang="en-GB" noProof="0" smtClean="0"/>
              <a:t>Line spacing before a paragraph “8 pt“.</a:t>
            </a:r>
          </a:p>
          <a:p>
            <a:pPr lvl="1"/>
            <a:r>
              <a:rPr lang="en-GB" noProof="0" smtClean="0"/>
              <a:t>Click to edit Master text styles, Arial 20 pt </a:t>
            </a:r>
            <a:br>
              <a:rPr lang="en-GB" noProof="0" smtClean="0"/>
            </a:br>
            <a:r>
              <a:rPr lang="en-GB" noProof="0" smtClean="0"/>
              <a:t>Example second line</a:t>
            </a:r>
          </a:p>
          <a:p>
            <a:pPr lvl="0"/>
            <a:r>
              <a:rPr lang="en-GB" noProof="0" smtClean="0"/>
              <a:t>Click to edit Master text styles, Arial 20 pt </a:t>
            </a:r>
          </a:p>
          <a:p>
            <a:pPr lvl="0"/>
            <a:r>
              <a:rPr lang="en-GB" noProof="0" smtClean="0"/>
              <a:t>Click to edit Master text styles, Arial 20 pt </a:t>
            </a:r>
          </a:p>
          <a:p>
            <a:pPr lvl="0"/>
            <a:r>
              <a:rPr lang="en-GB" noProof="0" smtClean="0"/>
              <a:t>Click to edit Master text styles, Arial 20 pt </a:t>
            </a:r>
          </a:p>
        </p:txBody>
      </p:sp>
      <p:sp>
        <p:nvSpPr>
          <p:cNvPr id="10" name="Foliennummernplatzhalter 5"/>
          <p:cNvSpPr>
            <a:spLocks noGrp="1"/>
          </p:cNvSpPr>
          <p:nvPr>
            <p:ph type="sldNum" sz="quarter" idx="4"/>
          </p:nvPr>
        </p:nvSpPr>
        <p:spPr>
          <a:xfrm>
            <a:off x="8236800" y="6530400"/>
            <a:ext cx="576000" cy="244800"/>
          </a:xfrm>
          <a:prstGeom prst="rect">
            <a:avLst/>
          </a:prstGeom>
        </p:spPr>
        <p:txBody>
          <a:bodyPr vert="horz" wrap="square" lIns="91440" tIns="45720" rIns="91440" bIns="45720" numCol="1" anchor="t" anchorCtr="0" compatLnSpc="1">
            <a:prstTxWarp prst="textNoShape">
              <a:avLst/>
            </a:prstTxWarp>
          </a:bodyPr>
          <a:lstStyle>
            <a:lvl1pPr algn="r">
              <a:defRPr sz="1000">
                <a:solidFill>
                  <a:srgbClr val="766A62"/>
                </a:solidFill>
                <a:latin typeface="Arial" pitchFamily="34" charset="0"/>
                <a:cs typeface="Arial" pitchFamily="34" charset="0"/>
              </a:defRPr>
            </a:lvl1pPr>
          </a:lstStyle>
          <a:p>
            <a:fld id="{538A7B96-7500-4857-9FEC-A7EAD3EA03F2}" type="slidenum">
              <a:rPr lang="en-GB" noProof="0" smtClean="0"/>
              <a:pPr/>
              <a:t>‹#›</a:t>
            </a:fld>
            <a:endParaRPr lang="en-GB" noProof="0" dirty="0"/>
          </a:p>
        </p:txBody>
      </p:sp>
      <p:sp>
        <p:nvSpPr>
          <p:cNvPr id="1026" name="AutoShape 2"/>
          <p:cNvSpPr>
            <a:spLocks noChangeAspect="1" noChangeArrowheads="1"/>
          </p:cNvSpPr>
          <p:nvPr/>
        </p:nvSpPr>
        <p:spPr bwMode="auto">
          <a:xfrm>
            <a:off x="0" y="0"/>
            <a:ext cx="9144000" cy="6858000"/>
          </a:xfrm>
          <a:prstGeom prst="rect">
            <a:avLst/>
          </a:prstGeom>
          <a:noFill/>
        </p:spPr>
        <p:txBody>
          <a:bodyPr/>
          <a:lstStyle/>
          <a:p>
            <a:endParaRPr lang="de-DE"/>
          </a:p>
        </p:txBody>
      </p:sp>
      <p:sp>
        <p:nvSpPr>
          <p:cNvPr id="11" name="TextBox 10" descr="CMSLegal_Footer_Text_Date"/>
          <p:cNvSpPr txBox="1"/>
          <p:nvPr/>
        </p:nvSpPr>
        <p:spPr>
          <a:xfrm>
            <a:off x="122400" y="6530400"/>
            <a:ext cx="7920000" cy="246221"/>
          </a:xfrm>
          <a:prstGeom prst="rect">
            <a:avLst/>
          </a:prstGeom>
          <a:noFill/>
          <a:ln>
            <a:noFill/>
          </a:ln>
        </p:spPr>
        <p:txBody>
          <a:bodyPr wrap="square" rtlCol="0">
            <a:spAutoFit/>
          </a:bodyPr>
          <a:lstStyle/>
          <a:p>
            <a:r>
              <a:rPr lang="en-US" sz="1000" noProof="0" dirty="0" smtClean="0">
                <a:solidFill>
                  <a:srgbClr val="766A62"/>
                </a:solidFill>
                <a:latin typeface="Arial"/>
                <a:cs typeface="Arial" pitchFamily="34" charset="0"/>
              </a:rPr>
              <a:t>The influence of E-commerce legislation and Unfair Trade Practices on Trademark Law | 1 November 2014</a:t>
            </a:r>
            <a:endParaRPr lang="en-GB" sz="1000" noProof="0" dirty="0">
              <a:solidFill>
                <a:srgbClr val="766A62"/>
              </a:solidFill>
              <a:latin typeface="Arial"/>
              <a:cs typeface="Arial" pitchFamily="34" charset="0"/>
            </a:endParaRPr>
          </a:p>
        </p:txBody>
      </p:sp>
      <p:pic>
        <p:nvPicPr>
          <p:cNvPr id="12" name="Picture 11" descr="CMSLegal_Top_Logo"/>
          <p:cNvPicPr>
            <a:picLocks noChangeAspect="1"/>
          </p:cNvPicPr>
          <p:nvPr/>
        </p:nvPicPr>
        <p:blipFill>
          <a:blip r:embed="rId3" cstate="print"/>
          <a:stretch>
            <a:fillRect/>
          </a:stretch>
        </p:blipFill>
        <p:spPr>
          <a:xfrm>
            <a:off x="7632000" y="431999"/>
            <a:ext cx="1080000" cy="636254"/>
          </a:xfrm>
          <a:prstGeom prst="rect">
            <a:avLst/>
          </a:prstGeom>
        </p:spPr>
      </p:pic>
    </p:spTree>
  </p:cSld>
  <p:clrMap bg1="lt1" tx1="dk1" bg2="lt2" tx2="dk2" accent1="accent1" accent2="accent2" accent3="accent3" accent4="accent4" accent5="accent5" accent6="accent6" hlink="hlink" folHlink="folHlink"/>
  <p:sldLayoutIdLst>
    <p:sldLayoutId id="2147483819" r:id="rId1"/>
  </p:sldLayoutIdLst>
  <p:timing>
    <p:tnLst>
      <p:par>
        <p:cTn id="1" dur="indefinite" restart="never" nodeType="tmRoot"/>
      </p:par>
    </p:tnLst>
  </p:timing>
  <p:hf hdr="0" dt="0"/>
  <p:txStyles>
    <p:titleStyle>
      <a:lvl1pPr algn="l" rtl="0" eaLnBrk="1" fontAlgn="base" hangingPunct="1">
        <a:spcBef>
          <a:spcPct val="0"/>
        </a:spcBef>
        <a:spcAft>
          <a:spcPct val="0"/>
        </a:spcAft>
        <a:defRPr sz="2400" kern="1200">
          <a:solidFill>
            <a:srgbClr val="13294A"/>
          </a:solidFill>
          <a:latin typeface="Arial" pitchFamily="34" charset="0"/>
          <a:ea typeface="Arial" pitchFamily="-110" charset="0"/>
          <a:cs typeface="Arial" pitchFamily="34" charset="0"/>
        </a:defRPr>
      </a:lvl1pPr>
      <a:lvl2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2pPr>
      <a:lvl3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3pPr>
      <a:lvl4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4pPr>
      <a:lvl5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5pPr>
      <a:lvl6pPr marL="4572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6pPr>
      <a:lvl7pPr marL="9144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7pPr>
      <a:lvl8pPr marL="13716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8pPr>
      <a:lvl9pPr marL="18288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9pPr>
    </p:titleStyle>
    <p:bodyStyle>
      <a:lvl1pPr marL="342900" indent="-342900" algn="l" rtl="0" eaLnBrk="1" fontAlgn="base" hangingPunct="1">
        <a:spcBef>
          <a:spcPts val="800"/>
        </a:spcBef>
        <a:spcAft>
          <a:spcPct val="0"/>
        </a:spcAft>
        <a:defRPr sz="2000" kern="1200">
          <a:solidFill>
            <a:srgbClr val="BAB4B0"/>
          </a:solidFill>
          <a:latin typeface="Arial" pitchFamily="34" charset="0"/>
          <a:ea typeface="Arial" pitchFamily="-110" charset="0"/>
          <a:cs typeface="Arial" pitchFamily="34" charset="0"/>
        </a:defRPr>
      </a:lvl1pPr>
      <a:lvl2pPr marL="742950" indent="-285750" algn="l" rtl="0" eaLnBrk="1" fontAlgn="base" hangingPunct="1">
        <a:spcBef>
          <a:spcPts val="800"/>
        </a:spcBef>
        <a:spcAft>
          <a:spcPct val="0"/>
        </a:spcAft>
        <a:defRPr sz="2000" kern="1200">
          <a:solidFill>
            <a:srgbClr val="BAB4B0"/>
          </a:solidFill>
          <a:latin typeface="Arial" pitchFamily="34" charset="0"/>
          <a:ea typeface="Arial" pitchFamily="-110" charset="0"/>
          <a:cs typeface="Arial" pitchFamily="34" charset="0"/>
        </a:defRPr>
      </a:lvl2pPr>
      <a:lvl3pPr marL="1143000" indent="-228600" algn="l" rtl="0" eaLnBrk="1" fontAlgn="base" hangingPunct="1">
        <a:spcBef>
          <a:spcPts val="800"/>
        </a:spcBef>
        <a:spcAft>
          <a:spcPct val="0"/>
        </a:spcAft>
        <a:defRPr kern="1200">
          <a:solidFill>
            <a:schemeClr val="bg1"/>
          </a:solidFill>
          <a:latin typeface="Arial" pitchFamily="34" charset="0"/>
          <a:ea typeface="Arial" pitchFamily="-110" charset="0"/>
          <a:cs typeface="Arial" pitchFamily="34" charset="0"/>
        </a:defRPr>
      </a:lvl3pPr>
      <a:lvl4pPr marL="1600200" indent="-228600" algn="l" rtl="0" eaLnBrk="1" fontAlgn="base" hangingPunct="1">
        <a:spcBef>
          <a:spcPts val="800"/>
        </a:spcBef>
        <a:spcAft>
          <a:spcPct val="0"/>
        </a:spcAft>
        <a:defRPr kern="1200">
          <a:solidFill>
            <a:schemeClr val="bg1"/>
          </a:solidFill>
          <a:latin typeface="Arial" pitchFamily="34" charset="0"/>
          <a:ea typeface="Arial" pitchFamily="-110" charset="0"/>
          <a:cs typeface="Arial" pitchFamily="34" charset="0"/>
        </a:defRPr>
      </a:lvl4pPr>
      <a:lvl5pPr marL="2057400" indent="-228600" algn="l" rtl="0" eaLnBrk="1" fontAlgn="base" hangingPunct="1">
        <a:spcBef>
          <a:spcPts val="800"/>
        </a:spcBef>
        <a:spcAft>
          <a:spcPct val="0"/>
        </a:spcAft>
        <a:defRPr kern="1200">
          <a:solidFill>
            <a:schemeClr val="bg1"/>
          </a:solidFill>
          <a:latin typeface="Arial" pitchFamily="34" charset="0"/>
          <a:ea typeface="Arial" pitchFamily="-110"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3"/>
          <p:cNvSpPr>
            <a:spLocks noChangeArrowheads="1"/>
          </p:cNvSpPr>
          <p:nvPr/>
        </p:nvSpPr>
        <p:spPr bwMode="auto">
          <a:xfrm>
            <a:off x="216000" y="1944000"/>
            <a:ext cx="8712000" cy="4536000"/>
          </a:xfrm>
          <a:prstGeom prst="rect">
            <a:avLst/>
          </a:prstGeom>
          <a:solidFill>
            <a:srgbClr val="E4E1E0"/>
          </a:solidFill>
          <a:ln w="9525">
            <a:noFill/>
            <a:miter lim="800000"/>
            <a:headEnd/>
            <a:tailEnd/>
          </a:ln>
          <a:effectLst/>
        </p:spPr>
        <p:txBody>
          <a:bodyPr wrap="square" anchor="ctr"/>
          <a:lstStyle/>
          <a:p>
            <a:endParaRPr lang="de-DE">
              <a:solidFill>
                <a:srgbClr val="000000"/>
              </a:solidFill>
              <a:latin typeface="Calibri" pitchFamily="-110" charset="0"/>
            </a:endParaRPr>
          </a:p>
        </p:txBody>
      </p:sp>
      <p:sp>
        <p:nvSpPr>
          <p:cNvPr id="8196" name="Titelplatzhalter 1"/>
          <p:cNvSpPr>
            <a:spLocks noGrp="1"/>
          </p:cNvSpPr>
          <p:nvPr>
            <p:ph type="title"/>
          </p:nvPr>
        </p:nvSpPr>
        <p:spPr bwMode="auto">
          <a:xfrm>
            <a:off x="518400" y="252412"/>
            <a:ext cx="6660000" cy="1584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noProof="0" smtClean="0"/>
              <a:t>This is the headline, Arial 24 pt.</a:t>
            </a:r>
            <a:br>
              <a:rPr lang="en-GB" noProof="0" smtClean="0"/>
            </a:br>
            <a:r>
              <a:rPr lang="en-GB" noProof="0" smtClean="0"/>
              <a:t>This is the second line.</a:t>
            </a:r>
          </a:p>
        </p:txBody>
      </p:sp>
      <p:sp>
        <p:nvSpPr>
          <p:cNvPr id="8197" name="Textplatzhalter 2"/>
          <p:cNvSpPr>
            <a:spLocks noGrp="1"/>
          </p:cNvSpPr>
          <p:nvPr>
            <p:ph type="body" idx="1"/>
          </p:nvPr>
        </p:nvSpPr>
        <p:spPr bwMode="auto">
          <a:xfrm>
            <a:off x="518400" y="2022477"/>
            <a:ext cx="8196262" cy="4105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noProof="0" smtClean="0"/>
              <a:t>Click to edit Master text styles, Arial 20 pt</a:t>
            </a:r>
          </a:p>
          <a:p>
            <a:pPr lvl="1"/>
            <a:r>
              <a:rPr lang="en-GB" noProof="0" smtClean="0"/>
              <a:t>Second level, Arial 18 pt</a:t>
            </a:r>
          </a:p>
          <a:p>
            <a:pPr lvl="2"/>
            <a:r>
              <a:rPr lang="en-GB" noProof="0" smtClean="0"/>
              <a:t>Third level,  Arial 16 pt</a:t>
            </a:r>
          </a:p>
          <a:p>
            <a:pPr lvl="3"/>
            <a:r>
              <a:rPr lang="en-GB" noProof="0" smtClean="0"/>
              <a:t>Fourth level,  Arial 16 pt</a:t>
            </a:r>
          </a:p>
          <a:p>
            <a:pPr lvl="4"/>
            <a:r>
              <a:rPr lang="en-GB" noProof="0" smtClean="0"/>
              <a:t>Fifth level,  Arial 16 pt</a:t>
            </a:r>
          </a:p>
        </p:txBody>
      </p:sp>
      <p:sp>
        <p:nvSpPr>
          <p:cNvPr id="10" name="Foliennummernplatzhalter 5"/>
          <p:cNvSpPr>
            <a:spLocks noGrp="1"/>
          </p:cNvSpPr>
          <p:nvPr>
            <p:ph type="sldNum" sz="quarter" idx="4"/>
          </p:nvPr>
        </p:nvSpPr>
        <p:spPr>
          <a:xfrm>
            <a:off x="8236800" y="6530400"/>
            <a:ext cx="576000" cy="244800"/>
          </a:xfrm>
          <a:prstGeom prst="rect">
            <a:avLst/>
          </a:prstGeom>
        </p:spPr>
        <p:txBody>
          <a:bodyPr vert="horz" wrap="square" lIns="91440" tIns="45720" rIns="91440" bIns="45720" numCol="1" anchor="t" anchorCtr="0" compatLnSpc="1">
            <a:prstTxWarp prst="textNoShape">
              <a:avLst/>
            </a:prstTxWarp>
          </a:bodyPr>
          <a:lstStyle>
            <a:lvl1pPr algn="r">
              <a:defRPr sz="1000">
                <a:solidFill>
                  <a:srgbClr val="766A62"/>
                </a:solidFill>
                <a:latin typeface="Arial" pitchFamily="34" charset="0"/>
                <a:cs typeface="Arial" pitchFamily="34" charset="0"/>
              </a:defRPr>
            </a:lvl1pPr>
          </a:lstStyle>
          <a:p>
            <a:fld id="{F41541E6-FAAE-4703-A6D9-5C6C8721D6BB}" type="slidenum">
              <a:rPr lang="en-GB" noProof="0" smtClean="0"/>
              <a:pPr/>
              <a:t>‹#›</a:t>
            </a:fld>
            <a:endParaRPr lang="en-GB" noProof="0" dirty="0"/>
          </a:p>
        </p:txBody>
      </p:sp>
      <p:sp>
        <p:nvSpPr>
          <p:cNvPr id="11" name="TextBox 10" descr="CMSLegal_Footer_Text_Date"/>
          <p:cNvSpPr txBox="1"/>
          <p:nvPr/>
        </p:nvSpPr>
        <p:spPr>
          <a:xfrm>
            <a:off x="122400" y="6530400"/>
            <a:ext cx="7920000" cy="246221"/>
          </a:xfrm>
          <a:prstGeom prst="rect">
            <a:avLst/>
          </a:prstGeom>
          <a:noFill/>
          <a:ln>
            <a:noFill/>
          </a:ln>
        </p:spPr>
        <p:txBody>
          <a:bodyPr wrap="square" rtlCol="0">
            <a:spAutoFit/>
          </a:bodyPr>
          <a:lstStyle/>
          <a:p>
            <a:r>
              <a:rPr lang="en-US" sz="1000" noProof="0" dirty="0" smtClean="0">
                <a:solidFill>
                  <a:srgbClr val="766A62"/>
                </a:solidFill>
                <a:latin typeface="Arial"/>
                <a:cs typeface="Arial" pitchFamily="34" charset="0"/>
              </a:rPr>
              <a:t>The influence of E-commerce legislation and Unfair Trade Practices on Trademark Law | 1 November 2014</a:t>
            </a:r>
            <a:endParaRPr lang="en-GB" sz="1000" noProof="0" dirty="0">
              <a:solidFill>
                <a:srgbClr val="766A62"/>
              </a:solidFill>
              <a:latin typeface="Arial"/>
              <a:cs typeface="Arial" pitchFamily="34" charset="0"/>
            </a:endParaRPr>
          </a:p>
        </p:txBody>
      </p:sp>
      <p:pic>
        <p:nvPicPr>
          <p:cNvPr id="12" name="Picture 11" descr="CMSLegal_Top_Logo"/>
          <p:cNvPicPr>
            <a:picLocks noChangeAspect="1"/>
          </p:cNvPicPr>
          <p:nvPr/>
        </p:nvPicPr>
        <p:blipFill>
          <a:blip r:embed="rId10" cstate="print"/>
          <a:stretch>
            <a:fillRect/>
          </a:stretch>
        </p:blipFill>
        <p:spPr>
          <a:xfrm>
            <a:off x="7632000" y="431999"/>
            <a:ext cx="1080000" cy="636254"/>
          </a:xfrm>
          <a:prstGeom prst="rect">
            <a:avLst/>
          </a:prstGeom>
        </p:spPr>
      </p:pic>
    </p:spTree>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Lst>
  <p:timing>
    <p:tnLst>
      <p:par>
        <p:cTn id="1" dur="indefinite" restart="never" nodeType="tmRoot"/>
      </p:par>
    </p:tnLst>
  </p:timing>
  <p:hf hdr="0" dt="0"/>
  <p:txStyles>
    <p:titleStyle>
      <a:lvl1pPr algn="l" rtl="0" eaLnBrk="1" fontAlgn="base" hangingPunct="1">
        <a:spcBef>
          <a:spcPct val="0"/>
        </a:spcBef>
        <a:spcAft>
          <a:spcPct val="0"/>
        </a:spcAft>
        <a:defRPr sz="2400" kern="1200">
          <a:solidFill>
            <a:srgbClr val="13294A"/>
          </a:solidFill>
          <a:latin typeface="Arial" pitchFamily="34" charset="0"/>
          <a:ea typeface="Arial" pitchFamily="-110" charset="0"/>
          <a:cs typeface="Arial" pitchFamily="34" charset="0"/>
        </a:defRPr>
      </a:lvl1pPr>
      <a:lvl2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2pPr>
      <a:lvl3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3pPr>
      <a:lvl4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4pPr>
      <a:lvl5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5pPr>
      <a:lvl6pPr marL="4572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6pPr>
      <a:lvl7pPr marL="9144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7pPr>
      <a:lvl8pPr marL="13716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8pPr>
      <a:lvl9pPr marL="18288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9pPr>
    </p:titleStyle>
    <p:bodyStyle>
      <a:lvl1pPr marL="342900" indent="-342900" algn="l" rtl="0" eaLnBrk="1" fontAlgn="base" hangingPunct="1">
        <a:spcBef>
          <a:spcPct val="20000"/>
        </a:spcBef>
        <a:spcAft>
          <a:spcPct val="0"/>
        </a:spcAft>
        <a:buFont typeface="Symbol" pitchFamily="-110" charset="2"/>
        <a:buChar char="-"/>
        <a:defRPr sz="2000" kern="1200">
          <a:solidFill>
            <a:srgbClr val="13294A"/>
          </a:solidFill>
          <a:latin typeface="Arial" pitchFamily="34" charset="0"/>
          <a:ea typeface="Arial" pitchFamily="-110" charset="0"/>
          <a:cs typeface="Arial" pitchFamily="34" charset="0"/>
        </a:defRPr>
      </a:lvl1pPr>
      <a:lvl2pPr marL="742950" indent="-285750" algn="l" rtl="0" eaLnBrk="1" fontAlgn="base" hangingPunct="1">
        <a:spcBef>
          <a:spcPct val="20000"/>
        </a:spcBef>
        <a:spcAft>
          <a:spcPct val="0"/>
        </a:spcAft>
        <a:buFont typeface="Arial" charset="0"/>
        <a:buChar char="•"/>
        <a:defRPr kern="1200">
          <a:solidFill>
            <a:srgbClr val="13294A"/>
          </a:solidFill>
          <a:latin typeface="Arial" pitchFamily="34" charset="0"/>
          <a:ea typeface="Arial" pitchFamily="-110" charset="0"/>
          <a:cs typeface="Arial" pitchFamily="34" charset="0"/>
        </a:defRPr>
      </a:lvl2pPr>
      <a:lvl3pPr marL="1143000" indent="-228600" algn="l" rtl="0" eaLnBrk="1" fontAlgn="base" hangingPunct="1">
        <a:spcBef>
          <a:spcPct val="20000"/>
        </a:spcBef>
        <a:spcAft>
          <a:spcPct val="0"/>
        </a:spcAft>
        <a:buFont typeface="Symbol" pitchFamily="-110" charset="2"/>
        <a:buChar char="-"/>
        <a:defRPr sz="1600" kern="1200">
          <a:solidFill>
            <a:srgbClr val="13294A"/>
          </a:solidFill>
          <a:latin typeface="Arial" pitchFamily="34" charset="0"/>
          <a:ea typeface="Arial" pitchFamily="-110" charset="0"/>
          <a:cs typeface="Arial" pitchFamily="34" charset="0"/>
        </a:defRPr>
      </a:lvl3pPr>
      <a:lvl4pPr marL="1600200" indent="-228600" algn="l" rtl="0" eaLnBrk="1" fontAlgn="base" hangingPunct="1">
        <a:spcBef>
          <a:spcPct val="20000"/>
        </a:spcBef>
        <a:spcAft>
          <a:spcPct val="0"/>
        </a:spcAft>
        <a:buFont typeface="Arial" charset="0"/>
        <a:buChar char="•"/>
        <a:defRPr sz="1600" kern="1200">
          <a:solidFill>
            <a:srgbClr val="13294A"/>
          </a:solidFill>
          <a:latin typeface="Arial" pitchFamily="34" charset="0"/>
          <a:ea typeface="Arial" pitchFamily="-110" charset="0"/>
          <a:cs typeface="Arial" pitchFamily="34" charset="0"/>
        </a:defRPr>
      </a:lvl4pPr>
      <a:lvl5pPr marL="2057400" indent="-228600" algn="l" rtl="0" eaLnBrk="1" fontAlgn="base" hangingPunct="1">
        <a:spcBef>
          <a:spcPct val="20000"/>
        </a:spcBef>
        <a:spcAft>
          <a:spcPct val="0"/>
        </a:spcAft>
        <a:buFont typeface="Symbol" pitchFamily="-110" charset="2"/>
        <a:buChar char="-"/>
        <a:defRPr sz="1600" kern="1200">
          <a:solidFill>
            <a:srgbClr val="13294A"/>
          </a:solidFill>
          <a:latin typeface="Arial" pitchFamily="34" charset="0"/>
          <a:ea typeface="Arial" pitchFamily="-110"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196" name="Titelplatzhalter 1"/>
          <p:cNvSpPr>
            <a:spLocks noGrp="1"/>
          </p:cNvSpPr>
          <p:nvPr>
            <p:ph type="title"/>
          </p:nvPr>
        </p:nvSpPr>
        <p:spPr bwMode="auto">
          <a:xfrm>
            <a:off x="518400" y="252412"/>
            <a:ext cx="6660000" cy="1584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noProof="0" smtClean="0"/>
              <a:t>This is the headline, Arial 24 pt.</a:t>
            </a:r>
            <a:br>
              <a:rPr lang="en-GB" noProof="0" smtClean="0"/>
            </a:br>
            <a:r>
              <a:rPr lang="en-GB" noProof="0" smtClean="0"/>
              <a:t>This is the second line.</a:t>
            </a:r>
          </a:p>
        </p:txBody>
      </p:sp>
      <p:sp>
        <p:nvSpPr>
          <p:cNvPr id="8197" name="Textplatzhalter 2"/>
          <p:cNvSpPr>
            <a:spLocks noGrp="1"/>
          </p:cNvSpPr>
          <p:nvPr>
            <p:ph type="body" idx="1"/>
          </p:nvPr>
        </p:nvSpPr>
        <p:spPr bwMode="auto">
          <a:xfrm>
            <a:off x="518400" y="2022477"/>
            <a:ext cx="8196262" cy="4105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noProof="0" smtClean="0"/>
              <a:t>Click to edit Master text styles, Arial 20 pt</a:t>
            </a:r>
          </a:p>
          <a:p>
            <a:pPr lvl="1"/>
            <a:r>
              <a:rPr lang="en-GB" noProof="0" smtClean="0"/>
              <a:t>Second level, Arial 18 pt</a:t>
            </a:r>
          </a:p>
          <a:p>
            <a:pPr lvl="2"/>
            <a:r>
              <a:rPr lang="en-GB" noProof="0" smtClean="0"/>
              <a:t>Third level,  Arial 16 pt</a:t>
            </a:r>
          </a:p>
          <a:p>
            <a:pPr lvl="3"/>
            <a:r>
              <a:rPr lang="en-GB" noProof="0" smtClean="0"/>
              <a:t>Fourth level,  Arial 16 pt</a:t>
            </a:r>
          </a:p>
          <a:p>
            <a:pPr lvl="4"/>
            <a:r>
              <a:rPr lang="en-GB" noProof="0" smtClean="0"/>
              <a:t>Fifth level,  Arial 16 pt</a:t>
            </a:r>
          </a:p>
        </p:txBody>
      </p:sp>
      <p:sp>
        <p:nvSpPr>
          <p:cNvPr id="10" name="Foliennummernplatzhalter 5"/>
          <p:cNvSpPr>
            <a:spLocks noGrp="1"/>
          </p:cNvSpPr>
          <p:nvPr>
            <p:ph type="sldNum" sz="quarter" idx="4"/>
          </p:nvPr>
        </p:nvSpPr>
        <p:spPr>
          <a:xfrm>
            <a:off x="8236800" y="6530400"/>
            <a:ext cx="576000" cy="244800"/>
          </a:xfrm>
          <a:prstGeom prst="rect">
            <a:avLst/>
          </a:prstGeom>
        </p:spPr>
        <p:txBody>
          <a:bodyPr vert="horz" wrap="square" lIns="91440" tIns="45720" rIns="91440" bIns="45720" numCol="1" anchor="t" anchorCtr="0" compatLnSpc="1">
            <a:prstTxWarp prst="textNoShape">
              <a:avLst/>
            </a:prstTxWarp>
          </a:bodyPr>
          <a:lstStyle>
            <a:lvl1pPr algn="r">
              <a:defRPr sz="1000">
                <a:solidFill>
                  <a:srgbClr val="766A62"/>
                </a:solidFill>
                <a:latin typeface="Arial" pitchFamily="34" charset="0"/>
                <a:cs typeface="Arial" pitchFamily="34" charset="0"/>
              </a:defRPr>
            </a:lvl1pPr>
          </a:lstStyle>
          <a:p>
            <a:fld id="{F41541E6-FAAE-4703-A6D9-5C6C8721D6BB}" type="slidenum">
              <a:rPr lang="en-GB" noProof="0" smtClean="0"/>
              <a:pPr/>
              <a:t>‹#›</a:t>
            </a:fld>
            <a:endParaRPr lang="en-GB" noProof="0" dirty="0"/>
          </a:p>
        </p:txBody>
      </p:sp>
      <p:sp>
        <p:nvSpPr>
          <p:cNvPr id="11" name="TextBox 10" descr="CMSLegal_Footer_Text_Date"/>
          <p:cNvSpPr txBox="1"/>
          <p:nvPr/>
        </p:nvSpPr>
        <p:spPr>
          <a:xfrm>
            <a:off x="122400" y="6530400"/>
            <a:ext cx="7920000" cy="246221"/>
          </a:xfrm>
          <a:prstGeom prst="rect">
            <a:avLst/>
          </a:prstGeom>
          <a:noFill/>
          <a:ln>
            <a:noFill/>
          </a:ln>
        </p:spPr>
        <p:txBody>
          <a:bodyPr wrap="square" rtlCol="0">
            <a:spAutoFit/>
          </a:bodyPr>
          <a:lstStyle/>
          <a:p>
            <a:r>
              <a:rPr lang="en-US" sz="1000" noProof="0" dirty="0" smtClean="0">
                <a:solidFill>
                  <a:srgbClr val="766A62"/>
                </a:solidFill>
                <a:latin typeface="Arial"/>
                <a:cs typeface="Arial" pitchFamily="34" charset="0"/>
              </a:rPr>
              <a:t>The influence of E-commerce legislation and Unfair Trade Practices on Trademark Law | 1 November 2014</a:t>
            </a:r>
            <a:endParaRPr lang="en-GB" sz="1000" noProof="0" dirty="0">
              <a:solidFill>
                <a:srgbClr val="766A62"/>
              </a:solidFill>
              <a:latin typeface="Arial"/>
              <a:cs typeface="Arial" pitchFamily="34" charset="0"/>
            </a:endParaRPr>
          </a:p>
        </p:txBody>
      </p:sp>
      <p:pic>
        <p:nvPicPr>
          <p:cNvPr id="6" name="Picture 11" descr="CMSLegal_Top_Logo"/>
          <p:cNvPicPr>
            <a:picLocks noChangeAspect="1"/>
          </p:cNvPicPr>
          <p:nvPr/>
        </p:nvPicPr>
        <p:blipFill>
          <a:blip r:embed="rId3" cstate="print"/>
          <a:stretch>
            <a:fillRect/>
          </a:stretch>
        </p:blipFill>
        <p:spPr>
          <a:xfrm>
            <a:off x="7632000" y="431999"/>
            <a:ext cx="1080000" cy="636254"/>
          </a:xfrm>
          <a:prstGeom prst="rect">
            <a:avLst/>
          </a:prstGeom>
        </p:spPr>
      </p:pic>
    </p:spTree>
  </p:cSld>
  <p:clrMap bg1="lt1" tx1="dk1" bg2="lt2" tx2="dk2" accent1="accent1" accent2="accent2" accent3="accent3" accent4="accent4" accent5="accent5" accent6="accent6" hlink="hlink" folHlink="folHlink"/>
  <p:sldLayoutIdLst>
    <p:sldLayoutId id="2147483834" r:id="rId1"/>
  </p:sldLayoutIdLst>
  <p:timing>
    <p:tnLst>
      <p:par>
        <p:cTn id="1" dur="indefinite" restart="never" nodeType="tmRoot"/>
      </p:par>
    </p:tnLst>
  </p:timing>
  <p:hf hdr="0" dt="0"/>
  <p:txStyles>
    <p:titleStyle>
      <a:lvl1pPr algn="l" rtl="0" eaLnBrk="1" fontAlgn="base" hangingPunct="1">
        <a:spcBef>
          <a:spcPct val="0"/>
        </a:spcBef>
        <a:spcAft>
          <a:spcPct val="0"/>
        </a:spcAft>
        <a:defRPr sz="2400" kern="1200">
          <a:solidFill>
            <a:srgbClr val="13294A"/>
          </a:solidFill>
          <a:latin typeface="Arial" pitchFamily="34" charset="0"/>
          <a:ea typeface="Arial" pitchFamily="-110" charset="0"/>
          <a:cs typeface="Arial" pitchFamily="34" charset="0"/>
        </a:defRPr>
      </a:lvl1pPr>
      <a:lvl2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2pPr>
      <a:lvl3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3pPr>
      <a:lvl4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4pPr>
      <a:lvl5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5pPr>
      <a:lvl6pPr marL="4572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6pPr>
      <a:lvl7pPr marL="9144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7pPr>
      <a:lvl8pPr marL="13716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8pPr>
      <a:lvl9pPr marL="18288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9pPr>
    </p:titleStyle>
    <p:bodyStyle>
      <a:lvl1pPr marL="342900" indent="-342900" algn="l" rtl="0" eaLnBrk="1" fontAlgn="base" hangingPunct="1">
        <a:spcBef>
          <a:spcPct val="20000"/>
        </a:spcBef>
        <a:spcAft>
          <a:spcPct val="0"/>
        </a:spcAft>
        <a:buFont typeface="Symbol" pitchFamily="-110" charset="2"/>
        <a:buChar char="-"/>
        <a:defRPr sz="2000" kern="1200">
          <a:solidFill>
            <a:srgbClr val="13294A"/>
          </a:solidFill>
          <a:latin typeface="Arial" pitchFamily="34" charset="0"/>
          <a:ea typeface="Arial" pitchFamily="-110" charset="0"/>
          <a:cs typeface="Arial" pitchFamily="34" charset="0"/>
        </a:defRPr>
      </a:lvl1pPr>
      <a:lvl2pPr marL="742950" indent="-285750" algn="l" rtl="0" eaLnBrk="1" fontAlgn="base" hangingPunct="1">
        <a:spcBef>
          <a:spcPct val="20000"/>
        </a:spcBef>
        <a:spcAft>
          <a:spcPct val="0"/>
        </a:spcAft>
        <a:buFont typeface="Arial" charset="0"/>
        <a:buChar char="•"/>
        <a:defRPr kern="1200">
          <a:solidFill>
            <a:srgbClr val="13294A"/>
          </a:solidFill>
          <a:latin typeface="Arial" pitchFamily="34" charset="0"/>
          <a:ea typeface="Arial" pitchFamily="-110" charset="0"/>
          <a:cs typeface="Arial" pitchFamily="34" charset="0"/>
        </a:defRPr>
      </a:lvl2pPr>
      <a:lvl3pPr marL="1143000" indent="-228600" algn="l" rtl="0" eaLnBrk="1" fontAlgn="base" hangingPunct="1">
        <a:spcBef>
          <a:spcPct val="20000"/>
        </a:spcBef>
        <a:spcAft>
          <a:spcPct val="0"/>
        </a:spcAft>
        <a:buFont typeface="Symbol" pitchFamily="-110" charset="2"/>
        <a:buChar char="-"/>
        <a:defRPr sz="1600" kern="1200">
          <a:solidFill>
            <a:srgbClr val="13294A"/>
          </a:solidFill>
          <a:latin typeface="Arial" pitchFamily="34" charset="0"/>
          <a:ea typeface="Arial" pitchFamily="-110" charset="0"/>
          <a:cs typeface="Arial" pitchFamily="34" charset="0"/>
        </a:defRPr>
      </a:lvl3pPr>
      <a:lvl4pPr marL="1600200" indent="-228600" algn="l" rtl="0" eaLnBrk="1" fontAlgn="base" hangingPunct="1">
        <a:spcBef>
          <a:spcPct val="20000"/>
        </a:spcBef>
        <a:spcAft>
          <a:spcPct val="0"/>
        </a:spcAft>
        <a:buFont typeface="Arial" charset="0"/>
        <a:buChar char="•"/>
        <a:defRPr sz="1600" kern="1200">
          <a:solidFill>
            <a:srgbClr val="13294A"/>
          </a:solidFill>
          <a:latin typeface="Arial" pitchFamily="34" charset="0"/>
          <a:ea typeface="Arial" pitchFamily="-110" charset="0"/>
          <a:cs typeface="Arial" pitchFamily="34" charset="0"/>
        </a:defRPr>
      </a:lvl4pPr>
      <a:lvl5pPr marL="2057400" indent="-228600" algn="l" rtl="0" eaLnBrk="1" fontAlgn="base" hangingPunct="1">
        <a:spcBef>
          <a:spcPct val="20000"/>
        </a:spcBef>
        <a:spcAft>
          <a:spcPct val="0"/>
        </a:spcAft>
        <a:buFont typeface="Symbol" pitchFamily="-110" charset="2"/>
        <a:buChar char="-"/>
        <a:defRPr sz="1600" kern="1200">
          <a:solidFill>
            <a:srgbClr val="13294A"/>
          </a:solidFill>
          <a:latin typeface="Arial" pitchFamily="34" charset="0"/>
          <a:ea typeface="Arial" pitchFamily="-110"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Foliennummernplatzhalter 5"/>
          <p:cNvSpPr>
            <a:spLocks noGrp="1"/>
          </p:cNvSpPr>
          <p:nvPr>
            <p:ph type="sldNum" sz="quarter" idx="4"/>
          </p:nvPr>
        </p:nvSpPr>
        <p:spPr>
          <a:xfrm>
            <a:off x="8236800" y="6530400"/>
            <a:ext cx="576000" cy="244800"/>
          </a:xfrm>
          <a:prstGeom prst="rect">
            <a:avLst/>
          </a:prstGeom>
        </p:spPr>
        <p:txBody>
          <a:bodyPr vert="horz" wrap="square" lIns="91440" tIns="45720" rIns="91440" bIns="45720" numCol="1" anchor="t" anchorCtr="0" compatLnSpc="1">
            <a:prstTxWarp prst="textNoShape">
              <a:avLst/>
            </a:prstTxWarp>
          </a:bodyPr>
          <a:lstStyle>
            <a:lvl1pPr algn="r">
              <a:defRPr sz="1000">
                <a:solidFill>
                  <a:srgbClr val="766A62"/>
                </a:solidFill>
                <a:latin typeface="Arial" pitchFamily="34" charset="0"/>
                <a:cs typeface="Arial" pitchFamily="34" charset="0"/>
              </a:defRPr>
            </a:lvl1pPr>
          </a:lstStyle>
          <a:p>
            <a:fld id="{F41541E6-FAAE-4703-A6D9-5C6C8721D6BB}" type="slidenum">
              <a:rPr lang="en-GB" noProof="0" smtClean="0"/>
              <a:pPr/>
              <a:t>‹#›</a:t>
            </a:fld>
            <a:endParaRPr lang="en-GB" noProof="0" dirty="0"/>
          </a:p>
        </p:txBody>
      </p:sp>
      <p:sp>
        <p:nvSpPr>
          <p:cNvPr id="11" name="TextBox 10" descr="CMSLegal_Footer_Text_Date"/>
          <p:cNvSpPr txBox="1"/>
          <p:nvPr/>
        </p:nvSpPr>
        <p:spPr>
          <a:xfrm>
            <a:off x="122400" y="6530400"/>
            <a:ext cx="7920000" cy="246221"/>
          </a:xfrm>
          <a:prstGeom prst="rect">
            <a:avLst/>
          </a:prstGeom>
          <a:noFill/>
          <a:ln>
            <a:noFill/>
          </a:ln>
        </p:spPr>
        <p:txBody>
          <a:bodyPr wrap="square" rtlCol="0">
            <a:spAutoFit/>
          </a:bodyPr>
          <a:lstStyle/>
          <a:p>
            <a:r>
              <a:rPr lang="en-US" sz="1000" noProof="0" dirty="0" smtClean="0">
                <a:solidFill>
                  <a:srgbClr val="766A62"/>
                </a:solidFill>
                <a:latin typeface="Arial"/>
                <a:cs typeface="Arial" pitchFamily="34" charset="0"/>
              </a:rPr>
              <a:t>The influence of E-commerce legislation and Unfair Trade Practices on Trademark Law | 1 November 2014</a:t>
            </a:r>
            <a:endParaRPr lang="en-GB" sz="1000" noProof="0" dirty="0">
              <a:solidFill>
                <a:srgbClr val="766A62"/>
              </a:solidFill>
              <a:latin typeface="Arial"/>
              <a:cs typeface="Arial" pitchFamily="34" charset="0"/>
            </a:endParaRPr>
          </a:p>
        </p:txBody>
      </p:sp>
    </p:spTree>
    <p:extLst>
      <p:ext uri="{BB962C8B-B14F-4D97-AF65-F5344CB8AC3E}">
        <p14:creationId xmlns:p14="http://schemas.microsoft.com/office/powerpoint/2010/main" val="2132466675"/>
      </p:ext>
    </p:extLst>
  </p:cSld>
  <p:clrMap bg1="lt1" tx1="dk1" bg2="lt2" tx2="dk2" accent1="accent1" accent2="accent2" accent3="accent3" accent4="accent4" accent5="accent5" accent6="accent6" hlink="hlink" folHlink="folHlink"/>
  <p:sldLayoutIdLst>
    <p:sldLayoutId id="2147483839" r:id="rId1"/>
  </p:sldLayoutIdLst>
  <p:timing>
    <p:tnLst>
      <p:par>
        <p:cTn id="1" dur="indefinite" restart="never" nodeType="tmRoot"/>
      </p:par>
    </p:tnLst>
  </p:timing>
  <p:hf hdr="0" dt="0"/>
  <p:txStyles>
    <p:titleStyle>
      <a:lvl1pPr algn="l" rtl="0" eaLnBrk="1" fontAlgn="base" hangingPunct="1">
        <a:spcBef>
          <a:spcPct val="0"/>
        </a:spcBef>
        <a:spcAft>
          <a:spcPct val="0"/>
        </a:spcAft>
        <a:defRPr sz="2400" kern="1200">
          <a:solidFill>
            <a:srgbClr val="13294A"/>
          </a:solidFill>
          <a:latin typeface="Arial" pitchFamily="34" charset="0"/>
          <a:ea typeface="Arial" pitchFamily="-110" charset="0"/>
          <a:cs typeface="Arial" pitchFamily="34" charset="0"/>
        </a:defRPr>
      </a:lvl1pPr>
      <a:lvl2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2pPr>
      <a:lvl3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3pPr>
      <a:lvl4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4pPr>
      <a:lvl5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5pPr>
      <a:lvl6pPr marL="4572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6pPr>
      <a:lvl7pPr marL="9144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7pPr>
      <a:lvl8pPr marL="13716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8pPr>
      <a:lvl9pPr marL="18288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9pPr>
    </p:titleStyle>
    <p:bodyStyle>
      <a:lvl1pPr marL="342900" indent="-342900" algn="l" rtl="0" eaLnBrk="1" fontAlgn="base" hangingPunct="1">
        <a:spcBef>
          <a:spcPct val="20000"/>
        </a:spcBef>
        <a:spcAft>
          <a:spcPct val="0"/>
        </a:spcAft>
        <a:buFont typeface="Symbol" pitchFamily="-110" charset="2"/>
        <a:buChar char="-"/>
        <a:defRPr sz="2000" kern="1200">
          <a:solidFill>
            <a:srgbClr val="13294A"/>
          </a:solidFill>
          <a:latin typeface="Arial" pitchFamily="34" charset="0"/>
          <a:ea typeface="Arial" pitchFamily="-110" charset="0"/>
          <a:cs typeface="Arial" pitchFamily="34" charset="0"/>
        </a:defRPr>
      </a:lvl1pPr>
      <a:lvl2pPr marL="742950" indent="-285750" algn="l" rtl="0" eaLnBrk="1" fontAlgn="base" hangingPunct="1">
        <a:spcBef>
          <a:spcPct val="20000"/>
        </a:spcBef>
        <a:spcAft>
          <a:spcPct val="0"/>
        </a:spcAft>
        <a:buFont typeface="Arial" charset="0"/>
        <a:buChar char="•"/>
        <a:defRPr kern="1200">
          <a:solidFill>
            <a:srgbClr val="13294A"/>
          </a:solidFill>
          <a:latin typeface="Arial" pitchFamily="34" charset="0"/>
          <a:ea typeface="Arial" pitchFamily="-110" charset="0"/>
          <a:cs typeface="Arial" pitchFamily="34" charset="0"/>
        </a:defRPr>
      </a:lvl2pPr>
      <a:lvl3pPr marL="1143000" indent="-228600" algn="l" rtl="0" eaLnBrk="1" fontAlgn="base" hangingPunct="1">
        <a:spcBef>
          <a:spcPct val="20000"/>
        </a:spcBef>
        <a:spcAft>
          <a:spcPct val="0"/>
        </a:spcAft>
        <a:buFont typeface="Symbol" pitchFamily="-110" charset="2"/>
        <a:buChar char="-"/>
        <a:defRPr sz="1600" kern="1200">
          <a:solidFill>
            <a:srgbClr val="13294A"/>
          </a:solidFill>
          <a:latin typeface="Arial" pitchFamily="34" charset="0"/>
          <a:ea typeface="Arial" pitchFamily="-110" charset="0"/>
          <a:cs typeface="Arial" pitchFamily="34" charset="0"/>
        </a:defRPr>
      </a:lvl3pPr>
      <a:lvl4pPr marL="1600200" indent="-228600" algn="l" rtl="0" eaLnBrk="1" fontAlgn="base" hangingPunct="1">
        <a:spcBef>
          <a:spcPct val="20000"/>
        </a:spcBef>
        <a:spcAft>
          <a:spcPct val="0"/>
        </a:spcAft>
        <a:buFont typeface="Arial" charset="0"/>
        <a:buChar char="•"/>
        <a:defRPr sz="1600" kern="1200">
          <a:solidFill>
            <a:srgbClr val="13294A"/>
          </a:solidFill>
          <a:latin typeface="Arial" pitchFamily="34" charset="0"/>
          <a:ea typeface="Arial" pitchFamily="-110" charset="0"/>
          <a:cs typeface="Arial" pitchFamily="34" charset="0"/>
        </a:defRPr>
      </a:lvl4pPr>
      <a:lvl5pPr marL="2057400" indent="-228600" algn="l" rtl="0" eaLnBrk="1" fontAlgn="base" hangingPunct="1">
        <a:spcBef>
          <a:spcPct val="20000"/>
        </a:spcBef>
        <a:spcAft>
          <a:spcPct val="0"/>
        </a:spcAft>
        <a:buFont typeface="Symbol" pitchFamily="-110" charset="2"/>
        <a:buChar char="-"/>
        <a:defRPr sz="1600" kern="1200">
          <a:solidFill>
            <a:srgbClr val="13294A"/>
          </a:solidFill>
          <a:latin typeface="Arial" pitchFamily="34" charset="0"/>
          <a:ea typeface="Arial" pitchFamily="-110"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3"/>
          <p:cNvSpPr>
            <a:spLocks noChangeArrowheads="1"/>
          </p:cNvSpPr>
          <p:nvPr/>
        </p:nvSpPr>
        <p:spPr bwMode="auto">
          <a:xfrm>
            <a:off x="216000" y="1944000"/>
            <a:ext cx="8712000" cy="4536000"/>
          </a:xfrm>
          <a:prstGeom prst="rect">
            <a:avLst/>
          </a:prstGeom>
          <a:solidFill>
            <a:srgbClr val="E4E1E0"/>
          </a:solidFill>
          <a:ln w="9525">
            <a:noFill/>
            <a:miter lim="800000"/>
            <a:headEnd/>
            <a:tailEnd/>
          </a:ln>
          <a:effectLst/>
        </p:spPr>
        <p:txBody>
          <a:bodyPr wrap="square" anchor="ctr"/>
          <a:lstStyle/>
          <a:p>
            <a:endParaRPr lang="de-DE">
              <a:solidFill>
                <a:srgbClr val="000000"/>
              </a:solidFill>
              <a:latin typeface="Calibri" pitchFamily="-110" charset="0"/>
            </a:endParaRPr>
          </a:p>
        </p:txBody>
      </p:sp>
      <p:sp>
        <p:nvSpPr>
          <p:cNvPr id="8196" name="Titelplatzhalter 1"/>
          <p:cNvSpPr>
            <a:spLocks noGrp="1"/>
          </p:cNvSpPr>
          <p:nvPr>
            <p:ph type="title"/>
          </p:nvPr>
        </p:nvSpPr>
        <p:spPr bwMode="auto">
          <a:xfrm>
            <a:off x="518400" y="252000"/>
            <a:ext cx="6660000" cy="1584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noProof="0" dirty="0" smtClean="0"/>
              <a:t>This is the headline, Arial 24 pt.</a:t>
            </a:r>
            <a:br>
              <a:rPr lang="en-GB" noProof="0" dirty="0" smtClean="0"/>
            </a:br>
            <a:r>
              <a:rPr lang="en-GB" noProof="0" dirty="0" smtClean="0"/>
              <a:t>This is the second line.</a:t>
            </a:r>
          </a:p>
        </p:txBody>
      </p:sp>
      <p:sp>
        <p:nvSpPr>
          <p:cNvPr id="10" name="Foliennummernplatzhalter 5"/>
          <p:cNvSpPr>
            <a:spLocks noGrp="1"/>
          </p:cNvSpPr>
          <p:nvPr>
            <p:ph type="sldNum" sz="quarter" idx="4"/>
          </p:nvPr>
        </p:nvSpPr>
        <p:spPr>
          <a:xfrm>
            <a:off x="8236800" y="6530400"/>
            <a:ext cx="576000" cy="244800"/>
          </a:xfrm>
          <a:prstGeom prst="rect">
            <a:avLst/>
          </a:prstGeom>
        </p:spPr>
        <p:txBody>
          <a:bodyPr vert="horz" wrap="square" lIns="91440" tIns="45720" rIns="91440" bIns="45720" numCol="1" anchor="t" anchorCtr="0" compatLnSpc="1">
            <a:prstTxWarp prst="textNoShape">
              <a:avLst/>
            </a:prstTxWarp>
          </a:bodyPr>
          <a:lstStyle>
            <a:lvl1pPr algn="r">
              <a:defRPr sz="1000">
                <a:solidFill>
                  <a:srgbClr val="766A62"/>
                </a:solidFill>
                <a:latin typeface="Arial" pitchFamily="34" charset="0"/>
                <a:cs typeface="Arial" pitchFamily="34" charset="0"/>
              </a:defRPr>
            </a:lvl1pPr>
          </a:lstStyle>
          <a:p>
            <a:fld id="{F41541E6-FAAE-4703-A6D9-5C6C8721D6BB}" type="slidenum">
              <a:rPr lang="en-GB" noProof="0" smtClean="0"/>
              <a:pPr/>
              <a:t>‹#›</a:t>
            </a:fld>
            <a:endParaRPr lang="en-GB" noProof="0"/>
          </a:p>
        </p:txBody>
      </p:sp>
      <p:sp>
        <p:nvSpPr>
          <p:cNvPr id="11" name="TextBox 10" descr="CMSLegal_Footer_Text_Date"/>
          <p:cNvSpPr txBox="1"/>
          <p:nvPr/>
        </p:nvSpPr>
        <p:spPr>
          <a:xfrm>
            <a:off x="122400" y="6529008"/>
            <a:ext cx="7920000" cy="246221"/>
          </a:xfrm>
          <a:prstGeom prst="rect">
            <a:avLst/>
          </a:prstGeom>
          <a:noFill/>
          <a:ln>
            <a:noFill/>
          </a:ln>
        </p:spPr>
        <p:txBody>
          <a:bodyPr wrap="square" rtlCol="0">
            <a:spAutoFit/>
          </a:bodyPr>
          <a:lstStyle/>
          <a:p>
            <a:r>
              <a:rPr lang="en-US" sz="1000" noProof="0" smtClean="0">
                <a:solidFill>
                  <a:srgbClr val="766A62"/>
                </a:solidFill>
                <a:latin typeface="Arial"/>
                <a:cs typeface="Arial" pitchFamily="34" charset="0"/>
              </a:rPr>
              <a:t>The influence of E-commerce legislation and Unfair Trade Practices on Trademark Law | 1 November 2014</a:t>
            </a:r>
            <a:endParaRPr lang="en-GB" sz="1000" noProof="0" dirty="0">
              <a:solidFill>
                <a:srgbClr val="766A62"/>
              </a:solidFill>
              <a:latin typeface="Arial"/>
              <a:cs typeface="Arial" pitchFamily="34" charset="0"/>
            </a:endParaRPr>
          </a:p>
        </p:txBody>
      </p:sp>
      <p:pic>
        <p:nvPicPr>
          <p:cNvPr id="9" name="Picture 8" descr="CMSLegal_Top_Logo"/>
          <p:cNvPicPr>
            <a:picLocks noChangeAspect="1"/>
          </p:cNvPicPr>
          <p:nvPr/>
        </p:nvPicPr>
        <p:blipFill>
          <a:blip r:embed="rId3" cstate="print"/>
          <a:stretch>
            <a:fillRect/>
          </a:stretch>
        </p:blipFill>
        <p:spPr>
          <a:xfrm>
            <a:off x="7632000" y="431999"/>
            <a:ext cx="1080000" cy="636254"/>
          </a:xfrm>
          <a:prstGeom prst="rect">
            <a:avLst/>
          </a:prstGeom>
        </p:spPr>
      </p:pic>
    </p:spTree>
  </p:cSld>
  <p:clrMap bg1="lt1" tx1="dk1" bg2="lt2" tx2="dk2" accent1="accent1" accent2="accent2" accent3="accent3" accent4="accent4" accent5="accent5" accent6="accent6" hlink="hlink" folHlink="folHlink"/>
  <p:sldLayoutIdLst>
    <p:sldLayoutId id="2147483830" r:id="rId1"/>
  </p:sldLayoutIdLst>
  <p:hf hdr="0" dt="0"/>
  <p:txStyles>
    <p:titleStyle>
      <a:lvl1pPr algn="l" rtl="0" eaLnBrk="1" fontAlgn="base" hangingPunct="1">
        <a:spcBef>
          <a:spcPct val="0"/>
        </a:spcBef>
        <a:spcAft>
          <a:spcPct val="0"/>
        </a:spcAft>
        <a:defRPr sz="2400" kern="1200">
          <a:solidFill>
            <a:srgbClr val="13294A"/>
          </a:solidFill>
          <a:latin typeface="Arial" pitchFamily="34" charset="0"/>
          <a:ea typeface="Arial" pitchFamily="-110" charset="0"/>
          <a:cs typeface="Arial" pitchFamily="34" charset="0"/>
        </a:defRPr>
      </a:lvl1pPr>
      <a:lvl2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2pPr>
      <a:lvl3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3pPr>
      <a:lvl4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4pPr>
      <a:lvl5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5pPr>
      <a:lvl6pPr marL="4572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6pPr>
      <a:lvl7pPr marL="9144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7pPr>
      <a:lvl8pPr marL="13716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8pPr>
      <a:lvl9pPr marL="18288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9pPr>
    </p:titleStyle>
    <p:bodyStyle>
      <a:lvl1pPr marL="342900" indent="-342900" algn="l" rtl="0" eaLnBrk="1" fontAlgn="base" hangingPunct="1">
        <a:spcBef>
          <a:spcPct val="20000"/>
        </a:spcBef>
        <a:spcAft>
          <a:spcPct val="0"/>
        </a:spcAft>
        <a:buFont typeface="Symbol" pitchFamily="-110" charset="2"/>
        <a:buChar char="-"/>
        <a:defRPr sz="2000" kern="1200">
          <a:solidFill>
            <a:srgbClr val="13294A"/>
          </a:solidFill>
          <a:latin typeface="Arial" pitchFamily="34" charset="0"/>
          <a:ea typeface="Arial" pitchFamily="-110" charset="0"/>
          <a:cs typeface="Arial" pitchFamily="34" charset="0"/>
        </a:defRPr>
      </a:lvl1pPr>
      <a:lvl2pPr marL="742950" indent="-285750" algn="l" rtl="0" eaLnBrk="1" fontAlgn="base" hangingPunct="1">
        <a:spcBef>
          <a:spcPct val="20000"/>
        </a:spcBef>
        <a:spcAft>
          <a:spcPct val="0"/>
        </a:spcAft>
        <a:buFont typeface="Arial" charset="0"/>
        <a:buChar char="•"/>
        <a:defRPr kern="1200">
          <a:solidFill>
            <a:srgbClr val="13294A"/>
          </a:solidFill>
          <a:latin typeface="Arial" pitchFamily="34" charset="0"/>
          <a:ea typeface="Arial" pitchFamily="-110" charset="0"/>
          <a:cs typeface="Arial" pitchFamily="34" charset="0"/>
        </a:defRPr>
      </a:lvl2pPr>
      <a:lvl3pPr marL="1143000" indent="-228600" algn="l" rtl="0" eaLnBrk="1" fontAlgn="base" hangingPunct="1">
        <a:spcBef>
          <a:spcPct val="20000"/>
        </a:spcBef>
        <a:spcAft>
          <a:spcPct val="0"/>
        </a:spcAft>
        <a:buFont typeface="Symbol" pitchFamily="-110" charset="2"/>
        <a:buChar char="-"/>
        <a:defRPr sz="1600" kern="1200">
          <a:solidFill>
            <a:srgbClr val="13294A"/>
          </a:solidFill>
          <a:latin typeface="Arial" pitchFamily="34" charset="0"/>
          <a:ea typeface="Arial" pitchFamily="-110" charset="0"/>
          <a:cs typeface="Arial" pitchFamily="34" charset="0"/>
        </a:defRPr>
      </a:lvl3pPr>
      <a:lvl4pPr marL="1600200" indent="-228600" algn="l" rtl="0" eaLnBrk="1" fontAlgn="base" hangingPunct="1">
        <a:spcBef>
          <a:spcPct val="20000"/>
        </a:spcBef>
        <a:spcAft>
          <a:spcPct val="0"/>
        </a:spcAft>
        <a:buFont typeface="Arial" charset="0"/>
        <a:buChar char="•"/>
        <a:defRPr sz="1600" kern="1200">
          <a:solidFill>
            <a:srgbClr val="13294A"/>
          </a:solidFill>
          <a:latin typeface="Arial" pitchFamily="34" charset="0"/>
          <a:ea typeface="Arial" pitchFamily="-110" charset="0"/>
          <a:cs typeface="Arial" pitchFamily="34" charset="0"/>
        </a:defRPr>
      </a:lvl4pPr>
      <a:lvl5pPr marL="2057400" indent="-228600" algn="l" rtl="0" eaLnBrk="1" fontAlgn="base" hangingPunct="1">
        <a:spcBef>
          <a:spcPct val="20000"/>
        </a:spcBef>
        <a:spcAft>
          <a:spcPct val="0"/>
        </a:spcAft>
        <a:buFont typeface="Symbol" pitchFamily="-110" charset="2"/>
        <a:buChar char="-"/>
        <a:defRPr sz="1600" kern="1200">
          <a:solidFill>
            <a:srgbClr val="13294A"/>
          </a:solidFill>
          <a:latin typeface="Arial" pitchFamily="34" charset="0"/>
          <a:ea typeface="Arial" pitchFamily="-110"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3"/>
          <p:cNvSpPr>
            <a:spLocks noChangeArrowheads="1"/>
          </p:cNvSpPr>
          <p:nvPr/>
        </p:nvSpPr>
        <p:spPr bwMode="auto">
          <a:xfrm>
            <a:off x="216000" y="4104000"/>
            <a:ext cx="8712000" cy="2376000"/>
          </a:xfrm>
          <a:prstGeom prst="rect">
            <a:avLst/>
          </a:prstGeom>
          <a:solidFill>
            <a:srgbClr val="E4E1E0"/>
          </a:solidFill>
          <a:ln w="9525">
            <a:noFill/>
            <a:miter lim="800000"/>
            <a:headEnd/>
            <a:tailEnd/>
          </a:ln>
          <a:effectLst/>
        </p:spPr>
        <p:txBody>
          <a:bodyPr wrap="none" anchor="ctr"/>
          <a:lstStyle/>
          <a:p>
            <a:endParaRPr lang="de-DE">
              <a:solidFill>
                <a:srgbClr val="000000"/>
              </a:solidFill>
              <a:latin typeface="Calibri" pitchFamily="-110" charset="0"/>
            </a:endParaRPr>
          </a:p>
        </p:txBody>
      </p:sp>
      <p:sp>
        <p:nvSpPr>
          <p:cNvPr id="16" name="Rectangle 3"/>
          <p:cNvSpPr>
            <a:spLocks noChangeArrowheads="1"/>
          </p:cNvSpPr>
          <p:nvPr/>
        </p:nvSpPr>
        <p:spPr bwMode="auto">
          <a:xfrm>
            <a:off x="216000" y="1944000"/>
            <a:ext cx="8712000" cy="1944000"/>
          </a:xfrm>
          <a:prstGeom prst="rect">
            <a:avLst/>
          </a:prstGeom>
          <a:solidFill>
            <a:srgbClr val="E4E1E0"/>
          </a:solidFill>
          <a:ln w="9525">
            <a:noFill/>
            <a:miter lim="800000"/>
            <a:headEnd/>
            <a:tailEnd/>
          </a:ln>
          <a:effectLst/>
        </p:spPr>
        <p:txBody>
          <a:bodyPr wrap="none" anchor="ctr"/>
          <a:lstStyle/>
          <a:p>
            <a:endParaRPr lang="de-DE">
              <a:solidFill>
                <a:srgbClr val="000000"/>
              </a:solidFill>
              <a:latin typeface="Calibri" pitchFamily="-110" charset="0"/>
            </a:endParaRPr>
          </a:p>
        </p:txBody>
      </p:sp>
      <p:sp>
        <p:nvSpPr>
          <p:cNvPr id="14342" name="Titelplatzhalter 1"/>
          <p:cNvSpPr>
            <a:spLocks noGrp="1"/>
          </p:cNvSpPr>
          <p:nvPr>
            <p:ph type="title"/>
          </p:nvPr>
        </p:nvSpPr>
        <p:spPr bwMode="auto">
          <a:xfrm>
            <a:off x="540000" y="4212000"/>
            <a:ext cx="7308850" cy="10429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r>
              <a:rPr lang="en-GB" sz="2000" b="1" baseline="0" noProof="0" dirty="0" smtClean="0">
                <a:solidFill>
                  <a:srgbClr val="000000"/>
                </a:solidFill>
                <a:latin typeface="Arial"/>
              </a:rPr>
              <a:t>This is an intermediate title page with picture. </a:t>
            </a:r>
            <a:br>
              <a:rPr lang="en-GB" sz="2000" b="1" baseline="0" noProof="0" dirty="0" smtClean="0">
                <a:solidFill>
                  <a:srgbClr val="000000"/>
                </a:solidFill>
                <a:latin typeface="Arial"/>
              </a:rPr>
            </a:br>
            <a:r>
              <a:rPr lang="en-GB" sz="2000" b="1" baseline="0" noProof="0" dirty="0" smtClean="0">
                <a:solidFill>
                  <a:srgbClr val="000000"/>
                </a:solidFill>
                <a:latin typeface="Arial"/>
              </a:rPr>
              <a:t>Arial 20/24pt, bold.</a:t>
            </a:r>
            <a:endParaRPr lang="en-GB" noProof="0" dirty="0" smtClean="0"/>
          </a:p>
        </p:txBody>
      </p:sp>
      <p:sp>
        <p:nvSpPr>
          <p:cNvPr id="14343" name="Textplatzhalter 2"/>
          <p:cNvSpPr>
            <a:spLocks noGrp="1"/>
          </p:cNvSpPr>
          <p:nvPr>
            <p:ph type="body" idx="1"/>
          </p:nvPr>
        </p:nvSpPr>
        <p:spPr bwMode="auto">
          <a:xfrm>
            <a:off x="540000" y="5378400"/>
            <a:ext cx="7308850" cy="94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z="1400" baseline="0" noProof="0" dirty="0" smtClean="0">
                <a:solidFill>
                  <a:srgbClr val="000000"/>
                </a:solidFill>
                <a:latin typeface="Arial"/>
              </a:rPr>
              <a:t>This is the sub-heading, Arial 14/18pt. </a:t>
            </a:r>
            <a:endParaRPr lang="en-GB" noProof="0" dirty="0" smtClean="0"/>
          </a:p>
        </p:txBody>
      </p:sp>
      <p:sp>
        <p:nvSpPr>
          <p:cNvPr id="10" name="Foliennummernplatzhalter 5"/>
          <p:cNvSpPr>
            <a:spLocks noGrp="1"/>
          </p:cNvSpPr>
          <p:nvPr>
            <p:ph type="sldNum" sz="quarter" idx="4"/>
          </p:nvPr>
        </p:nvSpPr>
        <p:spPr>
          <a:xfrm>
            <a:off x="8236800" y="6530400"/>
            <a:ext cx="576000" cy="244800"/>
          </a:xfrm>
          <a:prstGeom prst="rect">
            <a:avLst/>
          </a:prstGeom>
        </p:spPr>
        <p:txBody>
          <a:bodyPr vert="horz" wrap="square" lIns="91440" tIns="45720" rIns="91440" bIns="45720" numCol="1" anchor="t" anchorCtr="0" compatLnSpc="1">
            <a:prstTxWarp prst="textNoShape">
              <a:avLst/>
            </a:prstTxWarp>
          </a:bodyPr>
          <a:lstStyle>
            <a:lvl1pPr algn="r">
              <a:defRPr sz="1000">
                <a:solidFill>
                  <a:srgbClr val="766A62"/>
                </a:solidFill>
                <a:latin typeface="Arial" pitchFamily="34" charset="0"/>
                <a:cs typeface="Arial" pitchFamily="34" charset="0"/>
              </a:defRPr>
            </a:lvl1pPr>
          </a:lstStyle>
          <a:p>
            <a:fld id="{C59E9118-33B1-4D54-B9F3-5B7DAEA597CD}" type="slidenum">
              <a:rPr lang="en-GB" smtClean="0"/>
              <a:pPr/>
              <a:t>‹#›</a:t>
            </a:fld>
            <a:endParaRPr lang="en-GB" dirty="0"/>
          </a:p>
        </p:txBody>
      </p:sp>
      <p:sp>
        <p:nvSpPr>
          <p:cNvPr id="13" name="TextBox 12" descr="CMSLegal_Footer_Text_Date"/>
          <p:cNvSpPr txBox="1"/>
          <p:nvPr/>
        </p:nvSpPr>
        <p:spPr>
          <a:xfrm>
            <a:off x="122400" y="6530400"/>
            <a:ext cx="7920000" cy="246221"/>
          </a:xfrm>
          <a:prstGeom prst="rect">
            <a:avLst/>
          </a:prstGeom>
          <a:noFill/>
          <a:ln>
            <a:noFill/>
          </a:ln>
        </p:spPr>
        <p:txBody>
          <a:bodyPr wrap="square" rtlCol="0">
            <a:spAutoFit/>
          </a:bodyPr>
          <a:lstStyle/>
          <a:p>
            <a:r>
              <a:rPr lang="en-US" sz="1000" noProof="0" smtClean="0">
                <a:solidFill>
                  <a:srgbClr val="766A62"/>
                </a:solidFill>
                <a:latin typeface="Arial"/>
                <a:cs typeface="Arial" pitchFamily="34" charset="0"/>
              </a:rPr>
              <a:t>The influence of E-commerce legislation and Unfair Trade Practices on Trademark Law | 1 November 2014</a:t>
            </a:r>
            <a:endParaRPr lang="en-GB" sz="1000" noProof="0" dirty="0">
              <a:solidFill>
                <a:srgbClr val="766A62"/>
              </a:solidFill>
              <a:latin typeface="Arial"/>
              <a:cs typeface="Arial" pitchFamily="34" charset="0"/>
            </a:endParaRPr>
          </a:p>
        </p:txBody>
      </p:sp>
      <p:pic>
        <p:nvPicPr>
          <p:cNvPr id="12" name="Picture 11" descr="CMSLegal_Top_Logo"/>
          <p:cNvPicPr>
            <a:picLocks noChangeAspect="1"/>
          </p:cNvPicPr>
          <p:nvPr/>
        </p:nvPicPr>
        <p:blipFill>
          <a:blip r:embed="rId3" cstate="print"/>
          <a:stretch>
            <a:fillRect/>
          </a:stretch>
        </p:blipFill>
        <p:spPr>
          <a:xfrm>
            <a:off x="7632000" y="431999"/>
            <a:ext cx="1080000" cy="636254"/>
          </a:xfrm>
          <a:prstGeom prst="rect">
            <a:avLst/>
          </a:prstGeom>
        </p:spPr>
      </p:pic>
    </p:spTree>
  </p:cSld>
  <p:clrMap bg1="lt1" tx1="dk1" bg2="lt2" tx2="dk2" accent1="accent1" accent2="accent2" accent3="accent3" accent4="accent4" accent5="accent5" accent6="accent6" hlink="hlink" folHlink="folHlink"/>
  <p:sldLayoutIdLst>
    <p:sldLayoutId id="2147483832" r:id="rId1"/>
  </p:sldLayoutIdLst>
  <p:hf hdr="0" dt="0"/>
  <p:txStyles>
    <p:titleStyle>
      <a:lvl1pPr algn="l" rtl="0" eaLnBrk="1" fontAlgn="base" hangingPunct="1">
        <a:spcBef>
          <a:spcPct val="0"/>
        </a:spcBef>
        <a:spcAft>
          <a:spcPct val="0"/>
        </a:spcAft>
        <a:defRPr lang="de-DE" sz="2000" b="1" kern="1200" baseline="0" smtClean="0">
          <a:solidFill>
            <a:srgbClr val="13294A"/>
          </a:solidFill>
          <a:latin typeface="Arial" pitchFamily="34" charset="0"/>
          <a:ea typeface="Arial" pitchFamily="-110" charset="0"/>
          <a:cs typeface="Arial" pitchFamily="34" charset="0"/>
        </a:defRPr>
      </a:lvl1pPr>
      <a:lvl2pPr algn="l" rtl="0" eaLnBrk="1" fontAlgn="base" hangingPunct="1">
        <a:spcBef>
          <a:spcPct val="0"/>
        </a:spcBef>
        <a:spcAft>
          <a:spcPct val="0"/>
        </a:spcAft>
        <a:defRPr sz="2000" b="1">
          <a:solidFill>
            <a:srgbClr val="13294A"/>
          </a:solidFill>
          <a:latin typeface="Arial" pitchFamily="-110" charset="0"/>
          <a:ea typeface="Arial" pitchFamily="-110" charset="0"/>
          <a:cs typeface="Arial" pitchFamily="-110" charset="0"/>
        </a:defRPr>
      </a:lvl2pPr>
      <a:lvl3pPr algn="l" rtl="0" eaLnBrk="1" fontAlgn="base" hangingPunct="1">
        <a:spcBef>
          <a:spcPct val="0"/>
        </a:spcBef>
        <a:spcAft>
          <a:spcPct val="0"/>
        </a:spcAft>
        <a:defRPr sz="2000" b="1">
          <a:solidFill>
            <a:srgbClr val="13294A"/>
          </a:solidFill>
          <a:latin typeface="Arial" pitchFamily="-110" charset="0"/>
          <a:ea typeface="Arial" pitchFamily="-110" charset="0"/>
          <a:cs typeface="Arial" pitchFamily="-110" charset="0"/>
        </a:defRPr>
      </a:lvl3pPr>
      <a:lvl4pPr algn="l" rtl="0" eaLnBrk="1" fontAlgn="base" hangingPunct="1">
        <a:spcBef>
          <a:spcPct val="0"/>
        </a:spcBef>
        <a:spcAft>
          <a:spcPct val="0"/>
        </a:spcAft>
        <a:defRPr sz="2000" b="1">
          <a:solidFill>
            <a:srgbClr val="13294A"/>
          </a:solidFill>
          <a:latin typeface="Arial" pitchFamily="-110" charset="0"/>
          <a:ea typeface="Arial" pitchFamily="-110" charset="0"/>
          <a:cs typeface="Arial" pitchFamily="-110" charset="0"/>
        </a:defRPr>
      </a:lvl4pPr>
      <a:lvl5pPr algn="l" rtl="0" eaLnBrk="1" fontAlgn="base" hangingPunct="1">
        <a:spcBef>
          <a:spcPct val="0"/>
        </a:spcBef>
        <a:spcAft>
          <a:spcPct val="0"/>
        </a:spcAft>
        <a:defRPr sz="2000" b="1">
          <a:solidFill>
            <a:srgbClr val="13294A"/>
          </a:solidFill>
          <a:latin typeface="Arial" pitchFamily="-110" charset="0"/>
          <a:ea typeface="Arial" pitchFamily="-110" charset="0"/>
          <a:cs typeface="Arial" pitchFamily="-110" charset="0"/>
        </a:defRPr>
      </a:lvl5pPr>
      <a:lvl6pPr marL="457200" algn="l" rtl="0" eaLnBrk="1" fontAlgn="base" hangingPunct="1">
        <a:spcBef>
          <a:spcPct val="0"/>
        </a:spcBef>
        <a:spcAft>
          <a:spcPct val="0"/>
        </a:spcAft>
        <a:defRPr sz="2000" b="1">
          <a:solidFill>
            <a:srgbClr val="13294A"/>
          </a:solidFill>
          <a:latin typeface="Arial" pitchFamily="-110" charset="0"/>
          <a:ea typeface="Arial" pitchFamily="-110" charset="0"/>
          <a:cs typeface="Arial" pitchFamily="-110" charset="0"/>
        </a:defRPr>
      </a:lvl6pPr>
      <a:lvl7pPr marL="914400" algn="l" rtl="0" eaLnBrk="1" fontAlgn="base" hangingPunct="1">
        <a:spcBef>
          <a:spcPct val="0"/>
        </a:spcBef>
        <a:spcAft>
          <a:spcPct val="0"/>
        </a:spcAft>
        <a:defRPr sz="2000" b="1">
          <a:solidFill>
            <a:srgbClr val="13294A"/>
          </a:solidFill>
          <a:latin typeface="Arial" pitchFamily="-110" charset="0"/>
          <a:ea typeface="Arial" pitchFamily="-110" charset="0"/>
          <a:cs typeface="Arial" pitchFamily="-110" charset="0"/>
        </a:defRPr>
      </a:lvl7pPr>
      <a:lvl8pPr marL="1371600" algn="l" rtl="0" eaLnBrk="1" fontAlgn="base" hangingPunct="1">
        <a:spcBef>
          <a:spcPct val="0"/>
        </a:spcBef>
        <a:spcAft>
          <a:spcPct val="0"/>
        </a:spcAft>
        <a:defRPr sz="2000" b="1">
          <a:solidFill>
            <a:srgbClr val="13294A"/>
          </a:solidFill>
          <a:latin typeface="Arial" pitchFamily="-110" charset="0"/>
          <a:ea typeface="Arial" pitchFamily="-110" charset="0"/>
          <a:cs typeface="Arial" pitchFamily="-110" charset="0"/>
        </a:defRPr>
      </a:lvl8pPr>
      <a:lvl9pPr marL="1828800" algn="l" rtl="0" eaLnBrk="1" fontAlgn="base" hangingPunct="1">
        <a:spcBef>
          <a:spcPct val="0"/>
        </a:spcBef>
        <a:spcAft>
          <a:spcPct val="0"/>
        </a:spcAft>
        <a:defRPr sz="2000" b="1">
          <a:solidFill>
            <a:srgbClr val="13294A"/>
          </a:solidFill>
          <a:latin typeface="Arial" pitchFamily="-110" charset="0"/>
          <a:ea typeface="Arial" pitchFamily="-110" charset="0"/>
          <a:cs typeface="Arial" pitchFamily="-110" charset="0"/>
        </a:defRPr>
      </a:lvl9pPr>
    </p:titleStyle>
    <p:bodyStyle>
      <a:lvl1pPr marL="342900" indent="-342900" algn="l" rtl="0" eaLnBrk="1" fontAlgn="base" hangingPunct="1">
        <a:spcBef>
          <a:spcPct val="20000"/>
        </a:spcBef>
        <a:spcAft>
          <a:spcPct val="0"/>
        </a:spcAft>
        <a:defRPr lang="en-US" sz="1400" kern="1200" baseline="0" smtClean="0">
          <a:solidFill>
            <a:srgbClr val="13294A"/>
          </a:solidFill>
          <a:latin typeface="Arial" pitchFamily="34" charset="0"/>
          <a:ea typeface="Arial" pitchFamily="-110" charset="0"/>
          <a:cs typeface="Arial" pitchFamily="34" charset="0"/>
        </a:defRPr>
      </a:lvl1pPr>
      <a:lvl2pPr marL="742950" indent="-285750" algn="l" rtl="0" eaLnBrk="1" fontAlgn="base" hangingPunct="1">
        <a:spcBef>
          <a:spcPct val="20000"/>
        </a:spcBef>
        <a:spcAft>
          <a:spcPct val="0"/>
        </a:spcAft>
        <a:defRPr sz="1400" kern="1200">
          <a:solidFill>
            <a:srgbClr val="13294A"/>
          </a:solidFill>
          <a:latin typeface="Arial" pitchFamily="34" charset="0"/>
          <a:ea typeface="Arial" pitchFamily="-110" charset="0"/>
          <a:cs typeface="Arial" pitchFamily="34" charset="0"/>
        </a:defRPr>
      </a:lvl2pPr>
      <a:lvl3pPr marL="1143000" indent="-228600" algn="l" rtl="0" eaLnBrk="1" fontAlgn="base" hangingPunct="1">
        <a:spcBef>
          <a:spcPct val="20000"/>
        </a:spcBef>
        <a:spcAft>
          <a:spcPct val="0"/>
        </a:spcAft>
        <a:defRPr sz="1400" kern="1200">
          <a:solidFill>
            <a:srgbClr val="13294A"/>
          </a:solidFill>
          <a:latin typeface="Arial" pitchFamily="34" charset="0"/>
          <a:ea typeface="Arial" pitchFamily="-110" charset="0"/>
          <a:cs typeface="Arial" pitchFamily="34" charset="0"/>
        </a:defRPr>
      </a:lvl3pPr>
      <a:lvl4pPr marL="1600200" indent="-228600" algn="l" rtl="0" eaLnBrk="1" fontAlgn="base" hangingPunct="1">
        <a:spcBef>
          <a:spcPct val="20000"/>
        </a:spcBef>
        <a:spcAft>
          <a:spcPct val="0"/>
        </a:spcAft>
        <a:defRPr sz="1400" kern="1200">
          <a:solidFill>
            <a:srgbClr val="13294A"/>
          </a:solidFill>
          <a:latin typeface="Arial" pitchFamily="34" charset="0"/>
          <a:ea typeface="Arial" pitchFamily="-110" charset="0"/>
          <a:cs typeface="Arial" pitchFamily="34" charset="0"/>
        </a:defRPr>
      </a:lvl4pPr>
      <a:lvl5pPr marL="2057400" indent="-228600" algn="l" rtl="0" eaLnBrk="1" fontAlgn="base" hangingPunct="1">
        <a:spcBef>
          <a:spcPct val="20000"/>
        </a:spcBef>
        <a:spcAft>
          <a:spcPct val="0"/>
        </a:spcAft>
        <a:defRPr sz="1400" kern="1200">
          <a:solidFill>
            <a:srgbClr val="13294A"/>
          </a:solidFill>
          <a:latin typeface="Arial" pitchFamily="34" charset="0"/>
          <a:ea typeface="Arial" pitchFamily="-110"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36" r:id="rId1"/>
    <p:sldLayoutId id="2147483837" r:id="rId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9.jp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628800"/>
            <a:ext cx="7311600" cy="936000"/>
          </a:xfrm>
        </p:spPr>
        <p:txBody>
          <a:bodyPr/>
          <a:lstStyle/>
          <a:p>
            <a:pPr algn="ctr"/>
            <a:r>
              <a:rPr lang="en-GB" b="1" noProof="0" dirty="0">
                <a:effectLst>
                  <a:glow rad="12700">
                    <a:schemeClr val="tx1"/>
                  </a:glow>
                </a:effectLst>
              </a:rPr>
              <a:t>5th TLI SYMPOSIUM</a:t>
            </a:r>
            <a:br>
              <a:rPr lang="en-GB" b="1" noProof="0" dirty="0">
                <a:effectLst>
                  <a:glow rad="12700">
                    <a:schemeClr val="tx1"/>
                  </a:glow>
                </a:effectLst>
              </a:rPr>
            </a:br>
            <a:endParaRPr lang="en-GB" b="1" noProof="0" dirty="0"/>
          </a:p>
        </p:txBody>
      </p:sp>
      <p:sp>
        <p:nvSpPr>
          <p:cNvPr id="3" name="Text Placeholder 2"/>
          <p:cNvSpPr>
            <a:spLocks noGrp="1"/>
          </p:cNvSpPr>
          <p:nvPr>
            <p:ph type="body" sz="quarter" idx="10"/>
          </p:nvPr>
        </p:nvSpPr>
        <p:spPr>
          <a:xfrm>
            <a:off x="539552" y="4581128"/>
            <a:ext cx="7311600" cy="1440160"/>
          </a:xfrm>
          <a:ln w="6350"/>
        </p:spPr>
        <p:txBody>
          <a:bodyPr/>
          <a:lstStyle/>
          <a:p>
            <a:pPr algn="ctr">
              <a:spcAft>
                <a:spcPts val="600"/>
              </a:spcAft>
            </a:pPr>
            <a:r>
              <a:rPr lang="en-GB" sz="2400" b="1" noProof="0" dirty="0">
                <a:effectLst>
                  <a:glow rad="12700">
                    <a:schemeClr val="tx1"/>
                  </a:glow>
                </a:effectLst>
              </a:rPr>
              <a:t>The influence of E-commerce legislation and Unfair Trade Practices on Trademark </a:t>
            </a:r>
            <a:r>
              <a:rPr lang="en-GB" sz="2400" b="1" noProof="0" dirty="0" smtClean="0">
                <a:effectLst>
                  <a:glow rad="12700">
                    <a:schemeClr val="tx1"/>
                  </a:glow>
                </a:effectLst>
              </a:rPr>
              <a:t>Law</a:t>
            </a:r>
          </a:p>
          <a:p>
            <a:pPr algn="ctr"/>
            <a:r>
              <a:rPr lang="en-GB" sz="2400" b="1" i="1" noProof="0" dirty="0" smtClean="0">
                <a:effectLst>
                  <a:glow rad="12700">
                    <a:schemeClr val="tx1"/>
                  </a:glow>
                </a:effectLst>
              </a:rPr>
              <a:t>Dr</a:t>
            </a:r>
            <a:r>
              <a:rPr lang="en-GB" sz="2400" b="1" i="1" noProof="0" dirty="0">
                <a:effectLst>
                  <a:glow rad="12700">
                    <a:schemeClr val="tx1"/>
                  </a:glow>
                </a:effectLst>
              </a:rPr>
              <a:t>. Rogier de </a:t>
            </a:r>
            <a:r>
              <a:rPr lang="en-GB" sz="2400" b="1" i="1" noProof="0" dirty="0" smtClean="0">
                <a:effectLst>
                  <a:glow rad="12700">
                    <a:schemeClr val="tx1"/>
                  </a:glow>
                </a:effectLst>
              </a:rPr>
              <a:t>Vrey</a:t>
            </a:r>
            <a:endParaRPr lang="en-GB" sz="2400" b="1" noProof="0" dirty="0">
              <a:effectLst>
                <a:glow rad="12700">
                  <a:schemeClr val="tx1"/>
                </a:glo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r>
              <a:rPr lang="en-GB" noProof="0" dirty="0" smtClean="0"/>
              <a:t>Civil liability as a solution?</a:t>
            </a:r>
            <a:endParaRPr lang="en-GB" noProof="0" dirty="0"/>
          </a:p>
        </p:txBody>
      </p:sp>
      <p:sp>
        <p:nvSpPr>
          <p:cNvPr id="3" name="Textplatzhalter 2"/>
          <p:cNvSpPr>
            <a:spLocks noGrp="1"/>
          </p:cNvSpPr>
          <p:nvPr>
            <p:ph type="body" sz="quarter" idx="11"/>
          </p:nvPr>
        </p:nvSpPr>
        <p:spPr>
          <a:xfrm>
            <a:off x="539552" y="2132856"/>
            <a:ext cx="8197200" cy="3959984"/>
          </a:xfrm>
        </p:spPr>
        <p:txBody>
          <a:bodyPr/>
          <a:lstStyle/>
          <a:p>
            <a:r>
              <a:rPr lang="en-GB" sz="1800" dirty="0" smtClean="0"/>
              <a:t>No harmonized rules on tort </a:t>
            </a:r>
            <a:r>
              <a:rPr lang="en-GB" sz="1800" dirty="0"/>
              <a:t>law (</a:t>
            </a:r>
            <a:r>
              <a:rPr lang="en-GB" sz="1800" dirty="0" smtClean="0"/>
              <a:t>liability)</a:t>
            </a:r>
          </a:p>
          <a:p>
            <a:r>
              <a:rPr lang="en-GB" sz="1800" dirty="0"/>
              <a:t>Article 14 E-commerce directive: immunity</a:t>
            </a:r>
          </a:p>
          <a:p>
            <a:pPr marL="0" indent="0">
              <a:buNone/>
            </a:pPr>
            <a:endParaRPr lang="en-GB" sz="1800" dirty="0" smtClean="0"/>
          </a:p>
          <a:p>
            <a:pPr marL="305100" lvl="1" indent="0">
              <a:buNone/>
            </a:pPr>
            <a:r>
              <a:rPr lang="en-GB" i="1" dirty="0" smtClean="0"/>
              <a:t>“Articles 12 to 15 [E-commerce directive] entitled ‘Liability of intermediary service providers’, seeks to restrict the situations in which intermediary service providers may be held liable pursuant to the applicable national law. It is therefore </a:t>
            </a:r>
            <a:r>
              <a:rPr lang="en-GB" i="1" u="sng" dirty="0" smtClean="0"/>
              <a:t>in the context of that national law</a:t>
            </a:r>
            <a:r>
              <a:rPr lang="en-GB" i="1" dirty="0" smtClean="0"/>
              <a:t> that the </a:t>
            </a:r>
            <a:r>
              <a:rPr lang="en-GB" i="1" u="sng" dirty="0" smtClean="0"/>
              <a:t>conditions under which such liability arises must be sought</a:t>
            </a:r>
            <a:r>
              <a:rPr lang="en-GB" i="1" dirty="0" smtClean="0"/>
              <a:t>, it being understood, however, that, by virtue of Section 4 of that directive, </a:t>
            </a:r>
            <a:r>
              <a:rPr lang="en-GB" i="1" u="sng" dirty="0" smtClean="0"/>
              <a:t>certain situations cannot give rise to liability</a:t>
            </a:r>
            <a:r>
              <a:rPr lang="en-GB" i="1" dirty="0" smtClean="0"/>
              <a:t> on the part of intermediary service providers.”</a:t>
            </a:r>
            <a:r>
              <a:rPr lang="en-GB" dirty="0" smtClean="0"/>
              <a:t> </a:t>
            </a:r>
          </a:p>
          <a:p>
            <a:pPr marL="0" indent="0">
              <a:buNone/>
            </a:pPr>
            <a:endParaRPr lang="en-GB" sz="1800" dirty="0" smtClean="0"/>
          </a:p>
          <a:p>
            <a:pPr marL="0" indent="0">
              <a:buNone/>
            </a:pPr>
            <a:r>
              <a:rPr lang="en-GB" sz="1800" dirty="0" smtClean="0"/>
              <a:t>(Google case, 107) </a:t>
            </a:r>
          </a:p>
          <a:p>
            <a:pPr marL="0" indent="0">
              <a:buNone/>
            </a:pPr>
            <a:endParaRPr lang="en-GB" sz="1800" dirty="0" smtClean="0"/>
          </a:p>
          <a:p>
            <a:pPr marL="0" indent="0">
              <a:buNone/>
            </a:pPr>
            <a:r>
              <a:rPr lang="en-GB" sz="1800" dirty="0" smtClean="0"/>
              <a:t> </a:t>
            </a:r>
          </a:p>
        </p:txBody>
      </p:sp>
      <p:sp>
        <p:nvSpPr>
          <p:cNvPr id="4" name="Foliennummernplatzhalter 3"/>
          <p:cNvSpPr>
            <a:spLocks noGrp="1"/>
          </p:cNvSpPr>
          <p:nvPr>
            <p:ph type="sldNum" sz="quarter" idx="13"/>
          </p:nvPr>
        </p:nvSpPr>
        <p:spPr/>
        <p:txBody>
          <a:bodyPr/>
          <a:lstStyle/>
          <a:p>
            <a:fld id="{4B39B52A-EAD5-4CA9-B46E-2F3B4224B365}" type="slidenum">
              <a:rPr lang="en-GB" noProof="0" smtClean="0"/>
              <a:pPr/>
              <a:t>10</a:t>
            </a:fld>
            <a:endParaRPr lang="en-GB" noProof="0"/>
          </a:p>
        </p:txBody>
      </p:sp>
    </p:spTree>
    <p:extLst>
      <p:ext uri="{BB962C8B-B14F-4D97-AF65-F5344CB8AC3E}">
        <p14:creationId xmlns:p14="http://schemas.microsoft.com/office/powerpoint/2010/main" val="5433217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r>
              <a:rPr lang="en-GB" dirty="0"/>
              <a:t>Civil liability as a solution?</a:t>
            </a:r>
            <a:endParaRPr lang="en-GB" dirty="0"/>
          </a:p>
        </p:txBody>
      </p:sp>
      <p:sp>
        <p:nvSpPr>
          <p:cNvPr id="3" name="Textplatzhalter 2"/>
          <p:cNvSpPr>
            <a:spLocks noGrp="1"/>
          </p:cNvSpPr>
          <p:nvPr>
            <p:ph type="body" sz="quarter" idx="11"/>
          </p:nvPr>
        </p:nvSpPr>
        <p:spPr>
          <a:xfrm>
            <a:off x="539552" y="2132856"/>
            <a:ext cx="8197200" cy="3959984"/>
          </a:xfrm>
        </p:spPr>
        <p:txBody>
          <a:bodyPr/>
          <a:lstStyle/>
          <a:p>
            <a:r>
              <a:rPr lang="en-GB" sz="1800" dirty="0" smtClean="0"/>
              <a:t>Article 14 E-commerce </a:t>
            </a:r>
            <a:r>
              <a:rPr lang="en-GB" sz="1800" dirty="0" smtClean="0"/>
              <a:t>directive:</a:t>
            </a:r>
            <a:endParaRPr lang="en-GB" sz="1800" dirty="0" smtClean="0"/>
          </a:p>
          <a:p>
            <a:r>
              <a:rPr lang="en-GB" sz="1800" dirty="0" smtClean="0"/>
              <a:t>Not liable if:</a:t>
            </a:r>
          </a:p>
          <a:p>
            <a:pPr lvl="1"/>
            <a:r>
              <a:rPr lang="en-GB" sz="1600" dirty="0" smtClean="0"/>
              <a:t>the provider does not have </a:t>
            </a:r>
            <a:r>
              <a:rPr lang="en-GB" sz="1600" u="sng" dirty="0" smtClean="0"/>
              <a:t>actual knowledge</a:t>
            </a:r>
            <a:r>
              <a:rPr lang="en-GB" sz="1600" dirty="0" smtClean="0"/>
              <a:t> of illegal activity; or</a:t>
            </a:r>
          </a:p>
          <a:p>
            <a:pPr lvl="1"/>
            <a:r>
              <a:rPr lang="en-GB" sz="1600" dirty="0" smtClean="0"/>
              <a:t>the provider, upon obtaining such knowledge or awareness, </a:t>
            </a:r>
            <a:r>
              <a:rPr lang="en-GB" sz="1600" u="sng" dirty="0" smtClean="0"/>
              <a:t>acts expeditiously</a:t>
            </a:r>
            <a:r>
              <a:rPr lang="en-GB" sz="1600" dirty="0" smtClean="0"/>
              <a:t> to remove or to disable access to the information</a:t>
            </a:r>
          </a:p>
          <a:p>
            <a:r>
              <a:rPr lang="en-GB" sz="1800" dirty="0" smtClean="0"/>
              <a:t>The issue of establishing sufficient notice-and-takedown procedures is left to </a:t>
            </a:r>
            <a:r>
              <a:rPr lang="en-GB" sz="1800" dirty="0" smtClean="0"/>
              <a:t>self-regulation (other than in the US).</a:t>
            </a:r>
            <a:endParaRPr lang="en-GB" sz="1800" dirty="0" smtClean="0"/>
          </a:p>
          <a:p>
            <a:endParaRPr lang="en-GB" sz="1800" dirty="0" smtClean="0"/>
          </a:p>
        </p:txBody>
      </p:sp>
      <p:sp>
        <p:nvSpPr>
          <p:cNvPr id="4" name="Foliennummernplatzhalter 3"/>
          <p:cNvSpPr>
            <a:spLocks noGrp="1"/>
          </p:cNvSpPr>
          <p:nvPr>
            <p:ph type="sldNum" sz="quarter" idx="13"/>
          </p:nvPr>
        </p:nvSpPr>
        <p:spPr/>
        <p:txBody>
          <a:bodyPr/>
          <a:lstStyle/>
          <a:p>
            <a:fld id="{4B39B52A-EAD5-4CA9-B46E-2F3B4224B365}" type="slidenum">
              <a:rPr lang="en-GB" noProof="0" smtClean="0"/>
              <a:pPr/>
              <a:t>11</a:t>
            </a:fld>
            <a:endParaRPr lang="en-GB" noProof="0"/>
          </a:p>
        </p:txBody>
      </p:sp>
    </p:spTree>
    <p:extLst>
      <p:ext uri="{BB962C8B-B14F-4D97-AF65-F5344CB8AC3E}">
        <p14:creationId xmlns:p14="http://schemas.microsoft.com/office/powerpoint/2010/main" val="25761816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r>
              <a:rPr lang="en-GB" dirty="0"/>
              <a:t>Civil liability as a solution?</a:t>
            </a:r>
            <a:endParaRPr lang="en-GB" dirty="0"/>
          </a:p>
        </p:txBody>
      </p:sp>
      <p:sp>
        <p:nvSpPr>
          <p:cNvPr id="3" name="Textplatzhalter 2"/>
          <p:cNvSpPr>
            <a:spLocks noGrp="1"/>
          </p:cNvSpPr>
          <p:nvPr>
            <p:ph type="body" sz="quarter" idx="11"/>
          </p:nvPr>
        </p:nvSpPr>
        <p:spPr>
          <a:xfrm>
            <a:off x="539552" y="2132856"/>
            <a:ext cx="8197200" cy="3959984"/>
          </a:xfrm>
        </p:spPr>
        <p:txBody>
          <a:bodyPr/>
          <a:lstStyle/>
          <a:p>
            <a:r>
              <a:rPr lang="en-GB" sz="1800" dirty="0" smtClean="0"/>
              <a:t>Google case regarding operators of search engine:</a:t>
            </a:r>
          </a:p>
          <a:p>
            <a:endParaRPr lang="en-GB" sz="1800" dirty="0" smtClean="0"/>
          </a:p>
          <a:p>
            <a:pPr marL="305100" lvl="1" indent="0">
              <a:buNone/>
            </a:pPr>
            <a:r>
              <a:rPr lang="en-GB" dirty="0" smtClean="0"/>
              <a:t>Art. 14 is applicable “</a:t>
            </a:r>
            <a:r>
              <a:rPr lang="en-GB" i="1" dirty="0" smtClean="0"/>
              <a:t>in the case where [the] service provider has </a:t>
            </a:r>
            <a:r>
              <a:rPr lang="en-GB" i="1" u="sng" dirty="0" smtClean="0"/>
              <a:t>not played an active role of such a kind as to give it knowledge of, or control over, the data stored</a:t>
            </a:r>
            <a:r>
              <a:rPr lang="en-GB" i="1" dirty="0" smtClean="0"/>
              <a:t> (…) unless, having obtained knowledge of the unlawful nature of those data or of that advertiser’s activities, it </a:t>
            </a:r>
            <a:r>
              <a:rPr lang="en-GB" i="1" u="sng" dirty="0" smtClean="0"/>
              <a:t>failed to act expeditiously</a:t>
            </a:r>
            <a:r>
              <a:rPr lang="en-GB" i="1" dirty="0" smtClean="0"/>
              <a:t> to remove or to disable access to the data concerned</a:t>
            </a:r>
            <a:r>
              <a:rPr lang="en-GB" dirty="0" smtClean="0"/>
              <a:t>”</a:t>
            </a:r>
          </a:p>
          <a:p>
            <a:pPr marL="305100" lvl="1" indent="0">
              <a:buNone/>
            </a:pPr>
            <a:r>
              <a:rPr lang="en-GB" dirty="0" smtClean="0"/>
              <a:t>“</a:t>
            </a:r>
            <a:r>
              <a:rPr lang="en-GB" i="1" dirty="0" smtClean="0"/>
              <a:t>it is necessary to examine whether the role played by that service provider is </a:t>
            </a:r>
            <a:r>
              <a:rPr lang="en-GB" i="1" u="sng" dirty="0" smtClean="0"/>
              <a:t>neutral</a:t>
            </a:r>
            <a:r>
              <a:rPr lang="en-GB" i="1" dirty="0" smtClean="0"/>
              <a:t>, in the sense that its conduct is </a:t>
            </a:r>
            <a:r>
              <a:rPr lang="en-GB" i="1" u="sng" dirty="0" smtClean="0"/>
              <a:t>merely technical, automatic and passive</a:t>
            </a:r>
            <a:r>
              <a:rPr lang="en-GB" i="1" dirty="0" smtClean="0"/>
              <a:t>, pointing to a lack of knowledge or control of the data which it stores</a:t>
            </a:r>
            <a:r>
              <a:rPr lang="en-GB" dirty="0" smtClean="0"/>
              <a:t>.”</a:t>
            </a:r>
            <a:endParaRPr lang="en-GB" dirty="0"/>
          </a:p>
        </p:txBody>
      </p:sp>
      <p:sp>
        <p:nvSpPr>
          <p:cNvPr id="4" name="Foliennummernplatzhalter 3"/>
          <p:cNvSpPr>
            <a:spLocks noGrp="1"/>
          </p:cNvSpPr>
          <p:nvPr>
            <p:ph type="sldNum" sz="quarter" idx="13"/>
          </p:nvPr>
        </p:nvSpPr>
        <p:spPr/>
        <p:txBody>
          <a:bodyPr/>
          <a:lstStyle/>
          <a:p>
            <a:fld id="{4B39B52A-EAD5-4CA9-B46E-2F3B4224B365}" type="slidenum">
              <a:rPr lang="en-GB" noProof="0" smtClean="0"/>
              <a:pPr/>
              <a:t>12</a:t>
            </a:fld>
            <a:endParaRPr lang="en-GB" noProof="0"/>
          </a:p>
        </p:txBody>
      </p:sp>
    </p:spTree>
    <p:extLst>
      <p:ext uri="{BB962C8B-B14F-4D97-AF65-F5344CB8AC3E}">
        <p14:creationId xmlns:p14="http://schemas.microsoft.com/office/powerpoint/2010/main" val="42238575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r>
              <a:rPr lang="en-GB" dirty="0"/>
              <a:t>Civil liability as a solution?</a:t>
            </a:r>
            <a:endParaRPr lang="en-GB" dirty="0"/>
          </a:p>
        </p:txBody>
      </p:sp>
      <p:sp>
        <p:nvSpPr>
          <p:cNvPr id="3" name="Textplatzhalter 2"/>
          <p:cNvSpPr>
            <a:spLocks noGrp="1"/>
          </p:cNvSpPr>
          <p:nvPr>
            <p:ph type="body" sz="quarter" idx="11"/>
          </p:nvPr>
        </p:nvSpPr>
        <p:spPr>
          <a:xfrm>
            <a:off x="539552" y="2132856"/>
            <a:ext cx="8197200" cy="3959984"/>
          </a:xfrm>
        </p:spPr>
        <p:txBody>
          <a:bodyPr/>
          <a:lstStyle/>
          <a:p>
            <a:r>
              <a:rPr lang="en-GB" sz="1800" dirty="0" err="1" smtClean="0"/>
              <a:t>Ebay</a:t>
            </a:r>
            <a:r>
              <a:rPr lang="en-GB" sz="1800" dirty="0" smtClean="0"/>
              <a:t> case regarding operators of online marketplaces:</a:t>
            </a:r>
          </a:p>
          <a:p>
            <a:endParaRPr lang="en-GB" sz="1800" dirty="0" smtClean="0"/>
          </a:p>
          <a:p>
            <a:pPr marL="305100" lvl="1" indent="0">
              <a:buNone/>
            </a:pPr>
            <a:r>
              <a:rPr lang="en-GB" dirty="0" smtClean="0"/>
              <a:t>“</a:t>
            </a:r>
            <a:r>
              <a:rPr lang="en-GB" i="1" dirty="0" smtClean="0"/>
              <a:t>The operator plays such a [active] role when it </a:t>
            </a:r>
            <a:r>
              <a:rPr lang="en-GB" i="1" u="sng" dirty="0" smtClean="0"/>
              <a:t>provides assistance which entails, in particular, optimising the presentation of the offers for sale in question or promoting them</a:t>
            </a:r>
            <a:r>
              <a:rPr lang="en-GB" i="1" dirty="0" smtClean="0"/>
              <a:t>.</a:t>
            </a:r>
            <a:r>
              <a:rPr lang="en-GB" dirty="0" smtClean="0"/>
              <a:t>”</a:t>
            </a:r>
          </a:p>
          <a:p>
            <a:pPr marL="305100" lvl="1" indent="0">
              <a:buNone/>
            </a:pPr>
            <a:r>
              <a:rPr lang="en-GB" dirty="0" smtClean="0"/>
              <a:t>“</a:t>
            </a:r>
            <a:r>
              <a:rPr lang="en-GB" i="1" dirty="0" smtClean="0"/>
              <a:t>Where the operator of the online marketplace has not played an active role (…) the operator none the less cannot (…) rely on the exemption from liability (…) if it was aware of facts or circumstances on the basis of which a </a:t>
            </a:r>
            <a:r>
              <a:rPr lang="en-GB" i="1" u="sng" dirty="0" smtClean="0"/>
              <a:t>diligent economic operator should have realised that the offers for sale in question were unlawful</a:t>
            </a:r>
            <a:r>
              <a:rPr lang="en-GB" i="1" dirty="0" smtClean="0"/>
              <a:t> and, in the event of it being so aware, failed to act expeditiously </a:t>
            </a:r>
            <a:r>
              <a:rPr lang="en-GB" dirty="0" smtClean="0"/>
              <a:t>”.</a:t>
            </a:r>
            <a:endParaRPr lang="en-GB" dirty="0"/>
          </a:p>
        </p:txBody>
      </p:sp>
      <p:sp>
        <p:nvSpPr>
          <p:cNvPr id="4" name="Foliennummernplatzhalter 3"/>
          <p:cNvSpPr>
            <a:spLocks noGrp="1"/>
          </p:cNvSpPr>
          <p:nvPr>
            <p:ph type="sldNum" sz="quarter" idx="13"/>
          </p:nvPr>
        </p:nvSpPr>
        <p:spPr/>
        <p:txBody>
          <a:bodyPr/>
          <a:lstStyle/>
          <a:p>
            <a:fld id="{4B39B52A-EAD5-4CA9-B46E-2F3B4224B365}" type="slidenum">
              <a:rPr lang="en-GB" noProof="0" smtClean="0"/>
              <a:pPr/>
              <a:t>13</a:t>
            </a:fld>
            <a:endParaRPr lang="en-GB" noProof="0"/>
          </a:p>
        </p:txBody>
      </p:sp>
    </p:spTree>
    <p:extLst>
      <p:ext uri="{BB962C8B-B14F-4D97-AF65-F5344CB8AC3E}">
        <p14:creationId xmlns:p14="http://schemas.microsoft.com/office/powerpoint/2010/main" val="7037725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r>
              <a:rPr lang="en-GB" dirty="0"/>
              <a:t>Civil liability as a solution?</a:t>
            </a:r>
            <a:endParaRPr lang="en-GB" dirty="0"/>
          </a:p>
        </p:txBody>
      </p:sp>
      <p:sp>
        <p:nvSpPr>
          <p:cNvPr id="3" name="Textplatzhalter 2"/>
          <p:cNvSpPr>
            <a:spLocks noGrp="1"/>
          </p:cNvSpPr>
          <p:nvPr>
            <p:ph type="body" sz="quarter" idx="11"/>
          </p:nvPr>
        </p:nvSpPr>
        <p:spPr>
          <a:xfrm>
            <a:off x="539552" y="2132856"/>
            <a:ext cx="8197200" cy="4176464"/>
          </a:xfrm>
        </p:spPr>
        <p:txBody>
          <a:bodyPr/>
          <a:lstStyle/>
          <a:p>
            <a:r>
              <a:rPr lang="en-GB" sz="1800" dirty="0"/>
              <a:t>Liability for online trademark infringement is not harmonized; conditions for immunity from liability are harmonised (partly)</a:t>
            </a:r>
          </a:p>
          <a:p>
            <a:endParaRPr lang="en-GB" sz="1800" dirty="0" smtClean="0"/>
          </a:p>
          <a:p>
            <a:r>
              <a:rPr lang="en-GB" sz="1800" dirty="0" smtClean="0"/>
              <a:t>Article </a:t>
            </a:r>
            <a:r>
              <a:rPr lang="en-GB" sz="1800" dirty="0" smtClean="0"/>
              <a:t>14 </a:t>
            </a:r>
            <a:r>
              <a:rPr lang="en-GB" sz="1800" dirty="0" smtClean="0"/>
              <a:t>provides </a:t>
            </a:r>
            <a:r>
              <a:rPr lang="en-GB" sz="1800" dirty="0" smtClean="0"/>
              <a:t>a </a:t>
            </a:r>
            <a:r>
              <a:rPr lang="en-GB" sz="1800" dirty="0" smtClean="0"/>
              <a:t>safe </a:t>
            </a:r>
            <a:r>
              <a:rPr lang="en-GB" sz="1800" dirty="0" smtClean="0"/>
              <a:t>harbour </a:t>
            </a:r>
            <a:r>
              <a:rPr lang="en-GB" sz="1800" dirty="0" smtClean="0"/>
              <a:t>to intermediaries applying </a:t>
            </a:r>
            <a:r>
              <a:rPr lang="en-GB" sz="1800" dirty="0" smtClean="0"/>
              <a:t>horizontally to trademark, unfair competition and tort claims under national law</a:t>
            </a:r>
          </a:p>
          <a:p>
            <a:endParaRPr lang="en-GB" sz="1800" dirty="0" smtClean="0"/>
          </a:p>
          <a:p>
            <a:r>
              <a:rPr lang="en-GB" sz="1800" dirty="0" smtClean="0"/>
              <a:t>Ceiling </a:t>
            </a:r>
            <a:r>
              <a:rPr lang="en-GB" sz="1800" dirty="0" smtClean="0"/>
              <a:t>but no floor &gt; legal uncertainty as to </a:t>
            </a:r>
            <a:r>
              <a:rPr lang="en-GB" sz="1800" dirty="0" smtClean="0"/>
              <a:t>liability under national law</a:t>
            </a:r>
            <a:endParaRPr lang="en-GB" sz="1800" dirty="0" smtClean="0"/>
          </a:p>
          <a:p>
            <a:pPr lvl="1"/>
            <a:r>
              <a:rPr lang="en-GB" sz="1600" dirty="0" smtClean="0"/>
              <a:t>What is a proper Notice and Takedown-procedure?</a:t>
            </a:r>
          </a:p>
          <a:p>
            <a:pPr lvl="1"/>
            <a:r>
              <a:rPr lang="en-GB" sz="1600" dirty="0" smtClean="0"/>
              <a:t>EU: </a:t>
            </a:r>
            <a:r>
              <a:rPr lang="en-GB" sz="1600" dirty="0" err="1" smtClean="0"/>
              <a:t>MoU</a:t>
            </a:r>
            <a:r>
              <a:rPr lang="en-GB" sz="1600" dirty="0" smtClean="0"/>
              <a:t> as guidance?</a:t>
            </a:r>
          </a:p>
          <a:p>
            <a:pPr lvl="1"/>
            <a:r>
              <a:rPr lang="en-GB" sz="1600" dirty="0" smtClean="0"/>
              <a:t>Best Practice Guidelines? Own investigation or await notifications third parties?</a:t>
            </a:r>
          </a:p>
          <a:p>
            <a:endParaRPr lang="en-GB" sz="1800" dirty="0" smtClean="0"/>
          </a:p>
          <a:p>
            <a:endParaRPr lang="en-GB" sz="1800" dirty="0" smtClean="0"/>
          </a:p>
          <a:p>
            <a:endParaRPr lang="en-GB" sz="1800" dirty="0" smtClean="0"/>
          </a:p>
          <a:p>
            <a:endParaRPr lang="en-GB" sz="1800" dirty="0" smtClean="0"/>
          </a:p>
          <a:p>
            <a:endParaRPr lang="en-GB" sz="1800" dirty="0"/>
          </a:p>
        </p:txBody>
      </p:sp>
      <p:sp>
        <p:nvSpPr>
          <p:cNvPr id="4" name="Foliennummernplatzhalter 3"/>
          <p:cNvSpPr>
            <a:spLocks noGrp="1"/>
          </p:cNvSpPr>
          <p:nvPr>
            <p:ph type="sldNum" sz="quarter" idx="13"/>
          </p:nvPr>
        </p:nvSpPr>
        <p:spPr/>
        <p:txBody>
          <a:bodyPr/>
          <a:lstStyle/>
          <a:p>
            <a:fld id="{4B39B52A-EAD5-4CA9-B46E-2F3B4224B365}" type="slidenum">
              <a:rPr lang="en-GB" noProof="0" smtClean="0"/>
              <a:pPr/>
              <a:t>14</a:t>
            </a:fld>
            <a:endParaRPr lang="en-GB" noProof="0"/>
          </a:p>
        </p:txBody>
      </p:sp>
    </p:spTree>
    <p:extLst>
      <p:ext uri="{BB962C8B-B14F-4D97-AF65-F5344CB8AC3E}">
        <p14:creationId xmlns:p14="http://schemas.microsoft.com/office/powerpoint/2010/main" val="38248110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r>
              <a:rPr lang="en-GB" noProof="0" dirty="0" smtClean="0"/>
              <a:t>Injunction </a:t>
            </a:r>
            <a:r>
              <a:rPr lang="en-GB" noProof="0" dirty="0" err="1" smtClean="0"/>
              <a:t>q.q</a:t>
            </a:r>
            <a:r>
              <a:rPr lang="en-GB" noProof="0" dirty="0" smtClean="0"/>
              <a:t>. ?</a:t>
            </a:r>
            <a:endParaRPr lang="en-GB" noProof="0" dirty="0"/>
          </a:p>
        </p:txBody>
      </p:sp>
      <p:sp>
        <p:nvSpPr>
          <p:cNvPr id="3" name="Textplatzhalter 2"/>
          <p:cNvSpPr>
            <a:spLocks noGrp="1"/>
          </p:cNvSpPr>
          <p:nvPr>
            <p:ph type="body" sz="quarter" idx="11"/>
          </p:nvPr>
        </p:nvSpPr>
        <p:spPr>
          <a:xfrm>
            <a:off x="539552" y="2132856"/>
            <a:ext cx="8197200" cy="3959984"/>
          </a:xfrm>
        </p:spPr>
        <p:txBody>
          <a:bodyPr/>
          <a:lstStyle/>
          <a:p>
            <a:r>
              <a:rPr lang="en-GB" sz="1800" dirty="0" smtClean="0"/>
              <a:t>Article </a:t>
            </a:r>
            <a:r>
              <a:rPr lang="en-GB" sz="1800" dirty="0" smtClean="0"/>
              <a:t>11 of the Enforcement Directive: </a:t>
            </a:r>
          </a:p>
          <a:p>
            <a:pPr marL="305100" lvl="1" indent="0">
              <a:buNone/>
            </a:pPr>
            <a:r>
              <a:rPr lang="en-GB" dirty="0" smtClean="0"/>
              <a:t>“(…) </a:t>
            </a:r>
            <a:r>
              <a:rPr lang="en-GB" i="1" dirty="0" smtClean="0"/>
              <a:t>Member States shall (…) ensure that </a:t>
            </a:r>
            <a:r>
              <a:rPr lang="en-GB" i="1" dirty="0" err="1" smtClean="0"/>
              <a:t>rightholders</a:t>
            </a:r>
            <a:r>
              <a:rPr lang="en-GB" i="1" dirty="0" smtClean="0"/>
              <a:t> are in a position to apply for an injunction against intermediaries whose services are used by a third party to infringe an intellectual property right, without prejudice to Article 8(3) of </a:t>
            </a:r>
            <a:r>
              <a:rPr lang="en-GB" dirty="0" smtClean="0"/>
              <a:t>[the European Copyright Directive]”</a:t>
            </a:r>
          </a:p>
          <a:p>
            <a:endParaRPr lang="en-GB" sz="1800" dirty="0" smtClean="0"/>
          </a:p>
          <a:p>
            <a:r>
              <a:rPr lang="en-GB" sz="1800" dirty="0" err="1" smtClean="0"/>
              <a:t>Ebay</a:t>
            </a:r>
            <a:r>
              <a:rPr lang="en-GB" sz="1800" dirty="0" smtClean="0"/>
              <a:t> case:  against operators of online marketplaces to end infringements and prevent </a:t>
            </a:r>
            <a:r>
              <a:rPr lang="en-GB" sz="1800" u="sng" dirty="0" smtClean="0"/>
              <a:t>future</a:t>
            </a:r>
            <a:r>
              <a:rPr lang="en-GB" sz="1800" dirty="0" smtClean="0"/>
              <a:t> infringements:</a:t>
            </a:r>
          </a:p>
          <a:p>
            <a:pPr marL="305100" lvl="1" indent="0">
              <a:buNone/>
            </a:pPr>
            <a:r>
              <a:rPr lang="en-GB" dirty="0" smtClean="0"/>
              <a:t>“</a:t>
            </a:r>
            <a:r>
              <a:rPr lang="en-GB" i="1" dirty="0" smtClean="0"/>
              <a:t>Those injunctions must be effective, proportionate, dissuasive and must not create barriers to legitimate trade</a:t>
            </a:r>
            <a:r>
              <a:rPr lang="en-GB" dirty="0" smtClean="0"/>
              <a:t>”</a:t>
            </a:r>
          </a:p>
          <a:p>
            <a:pPr marL="305100" lvl="1" indent="0">
              <a:buNone/>
            </a:pPr>
            <a:endParaRPr lang="en-GB" sz="1000" dirty="0" smtClean="0"/>
          </a:p>
        </p:txBody>
      </p:sp>
      <p:sp>
        <p:nvSpPr>
          <p:cNvPr id="4" name="Foliennummernplatzhalter 3"/>
          <p:cNvSpPr>
            <a:spLocks noGrp="1"/>
          </p:cNvSpPr>
          <p:nvPr>
            <p:ph type="sldNum" sz="quarter" idx="13"/>
          </p:nvPr>
        </p:nvSpPr>
        <p:spPr/>
        <p:txBody>
          <a:bodyPr/>
          <a:lstStyle/>
          <a:p>
            <a:fld id="{4B39B52A-EAD5-4CA9-B46E-2F3B4224B365}" type="slidenum">
              <a:rPr lang="en-GB" noProof="0" smtClean="0"/>
              <a:pPr/>
              <a:t>15</a:t>
            </a:fld>
            <a:endParaRPr lang="en-GB" noProof="0"/>
          </a:p>
        </p:txBody>
      </p:sp>
    </p:spTree>
    <p:extLst>
      <p:ext uri="{BB962C8B-B14F-4D97-AF65-F5344CB8AC3E}">
        <p14:creationId xmlns:p14="http://schemas.microsoft.com/office/powerpoint/2010/main" val="39656040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r>
              <a:rPr lang="en-GB" dirty="0"/>
              <a:t>Injunction </a:t>
            </a:r>
            <a:r>
              <a:rPr lang="en-GB" dirty="0" err="1"/>
              <a:t>q.q</a:t>
            </a:r>
            <a:r>
              <a:rPr lang="en-GB" dirty="0"/>
              <a:t>. ?</a:t>
            </a:r>
            <a:endParaRPr lang="en-GB" dirty="0"/>
          </a:p>
        </p:txBody>
      </p:sp>
      <p:sp>
        <p:nvSpPr>
          <p:cNvPr id="3" name="Textplatzhalter 2"/>
          <p:cNvSpPr>
            <a:spLocks noGrp="1"/>
          </p:cNvSpPr>
          <p:nvPr>
            <p:ph type="body" sz="quarter" idx="11"/>
          </p:nvPr>
        </p:nvSpPr>
        <p:spPr>
          <a:xfrm>
            <a:off x="539552" y="2132856"/>
            <a:ext cx="8197200" cy="4176464"/>
          </a:xfrm>
        </p:spPr>
        <p:txBody>
          <a:bodyPr/>
          <a:lstStyle/>
          <a:p>
            <a:r>
              <a:rPr lang="en-GB" sz="1800" dirty="0" smtClean="0"/>
              <a:t>Commission report on the application of the Enforcement Directive (COM (2010) 1589 final):</a:t>
            </a:r>
          </a:p>
          <a:p>
            <a:pPr marL="0" indent="0">
              <a:buNone/>
            </a:pPr>
            <a:endParaRPr lang="en-GB" sz="1600" dirty="0" smtClean="0"/>
          </a:p>
          <a:p>
            <a:pPr marL="0" indent="0">
              <a:buNone/>
            </a:pPr>
            <a:r>
              <a:rPr lang="en-GB" sz="1600" dirty="0" smtClean="0"/>
              <a:t>“</a:t>
            </a:r>
            <a:r>
              <a:rPr lang="en-GB" sz="1600" i="1" dirty="0" smtClean="0"/>
              <a:t>Injunctions against intermediaries are not intended as a penalty against them, but are simply based on the fact that such intermediaries (e.g., Internet service providers) are in certain cases </a:t>
            </a:r>
            <a:r>
              <a:rPr lang="en-GB" sz="1600" i="1" u="sng" dirty="0" smtClean="0"/>
              <a:t>in the best position to stop or to prevent an infringement </a:t>
            </a:r>
            <a:r>
              <a:rPr lang="en-GB" sz="1600" i="1" dirty="0" smtClean="0"/>
              <a:t>(…) </a:t>
            </a:r>
          </a:p>
          <a:p>
            <a:pPr marL="0" indent="0">
              <a:buNone/>
            </a:pPr>
            <a:r>
              <a:rPr lang="en-GB" sz="1600" i="1" dirty="0" smtClean="0"/>
              <a:t>The aim (…) is that injunctive relief can be granted against the intermediary </a:t>
            </a:r>
            <a:r>
              <a:rPr lang="en-GB" sz="1600" i="1" u="sng" dirty="0" smtClean="0"/>
              <a:t>irrespective whether there has been a determination of liability of the intermediary or the third party</a:t>
            </a:r>
            <a:r>
              <a:rPr lang="en-GB" sz="1600" i="1" dirty="0" smtClean="0"/>
              <a:t>. Other than these provisions, third party liability has been left to the legal system of each Member State</a:t>
            </a:r>
            <a:r>
              <a:rPr lang="en-GB" sz="1600" dirty="0" smtClean="0"/>
              <a:t>.”</a:t>
            </a:r>
          </a:p>
          <a:p>
            <a:pPr lvl="0"/>
            <a:endParaRPr lang="en-GB" sz="1200" dirty="0" smtClean="0"/>
          </a:p>
          <a:p>
            <a:pPr lvl="0"/>
            <a:r>
              <a:rPr lang="en-GB" sz="1800" dirty="0" smtClean="0"/>
              <a:t>Irrespective of fault, safe harbour &gt; because they are “in the middle” ?</a:t>
            </a:r>
          </a:p>
          <a:p>
            <a:r>
              <a:rPr lang="en-GB" sz="1800" dirty="0" smtClean="0"/>
              <a:t>Intermediaries are the “lowest </a:t>
            </a:r>
            <a:r>
              <a:rPr lang="en-GB" sz="1800" dirty="0" smtClean="0"/>
              <a:t>cost </a:t>
            </a:r>
            <a:r>
              <a:rPr lang="en-GB" sz="1800" dirty="0" smtClean="0"/>
              <a:t>avoider”</a:t>
            </a:r>
            <a:endParaRPr lang="en-GB" sz="1800" dirty="0" smtClean="0"/>
          </a:p>
          <a:p>
            <a:pPr lvl="0"/>
            <a:endParaRPr lang="en-GB" sz="1600" dirty="0" smtClean="0"/>
          </a:p>
          <a:p>
            <a:pPr marL="305100" lvl="1" indent="0">
              <a:buNone/>
            </a:pPr>
            <a:endParaRPr lang="en-GB" sz="1000" dirty="0" smtClean="0"/>
          </a:p>
        </p:txBody>
      </p:sp>
      <p:sp>
        <p:nvSpPr>
          <p:cNvPr id="4" name="Foliennummernplatzhalter 3"/>
          <p:cNvSpPr>
            <a:spLocks noGrp="1"/>
          </p:cNvSpPr>
          <p:nvPr>
            <p:ph type="sldNum" sz="quarter" idx="13"/>
          </p:nvPr>
        </p:nvSpPr>
        <p:spPr/>
        <p:txBody>
          <a:bodyPr/>
          <a:lstStyle/>
          <a:p>
            <a:fld id="{4B39B52A-EAD5-4CA9-B46E-2F3B4224B365}" type="slidenum">
              <a:rPr lang="en-GB" noProof="0" smtClean="0"/>
              <a:pPr/>
              <a:t>16</a:t>
            </a:fld>
            <a:endParaRPr lang="en-GB" noProof="0"/>
          </a:p>
        </p:txBody>
      </p:sp>
    </p:spTree>
    <p:extLst>
      <p:ext uri="{BB962C8B-B14F-4D97-AF65-F5344CB8AC3E}">
        <p14:creationId xmlns:p14="http://schemas.microsoft.com/office/powerpoint/2010/main" val="19222280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r>
              <a:rPr lang="en-GB" noProof="0" dirty="0" smtClean="0"/>
              <a:t>Limit: no general monitoring obligation</a:t>
            </a:r>
            <a:endParaRPr lang="en-GB" noProof="0" dirty="0"/>
          </a:p>
        </p:txBody>
      </p:sp>
      <p:sp>
        <p:nvSpPr>
          <p:cNvPr id="3" name="Textplatzhalter 2"/>
          <p:cNvSpPr>
            <a:spLocks noGrp="1"/>
          </p:cNvSpPr>
          <p:nvPr>
            <p:ph type="body" sz="quarter" idx="11"/>
          </p:nvPr>
        </p:nvSpPr>
        <p:spPr>
          <a:xfrm>
            <a:off x="539552" y="2492896"/>
            <a:ext cx="8280920" cy="3888432"/>
          </a:xfrm>
        </p:spPr>
        <p:txBody>
          <a:bodyPr/>
          <a:lstStyle/>
          <a:p>
            <a:r>
              <a:rPr lang="en-GB" sz="1800" dirty="0" smtClean="0"/>
              <a:t>So: general obligation to </a:t>
            </a:r>
            <a:r>
              <a:rPr lang="en-GB" sz="1800" dirty="0" smtClean="0"/>
              <a:t>monitor?</a:t>
            </a:r>
            <a:endParaRPr lang="en-GB" sz="1800" dirty="0" smtClean="0"/>
          </a:p>
          <a:p>
            <a:r>
              <a:rPr lang="en-GB" sz="1800" dirty="0" smtClean="0"/>
              <a:t>No: </a:t>
            </a:r>
            <a:r>
              <a:rPr lang="en-GB" sz="1800" dirty="0" err="1" smtClean="0"/>
              <a:t>L’Óreal</a:t>
            </a:r>
            <a:r>
              <a:rPr lang="en-GB" sz="1800" dirty="0" smtClean="0"/>
              <a:t>, and </a:t>
            </a:r>
            <a:r>
              <a:rPr lang="en-GB" sz="1800" dirty="0" smtClean="0"/>
              <a:t>SABAM </a:t>
            </a:r>
            <a:r>
              <a:rPr lang="en-GB" sz="1800" dirty="0" smtClean="0"/>
              <a:t>(C-360/10), Scarlet (C-70/10) and </a:t>
            </a:r>
            <a:r>
              <a:rPr lang="en-GB" sz="1800" dirty="0" smtClean="0"/>
              <a:t>UPC/Constantin </a:t>
            </a:r>
            <a:r>
              <a:rPr lang="en-GB" sz="1800" dirty="0" smtClean="0"/>
              <a:t>(C-314/12</a:t>
            </a:r>
            <a:r>
              <a:rPr lang="en-GB" sz="1800" dirty="0"/>
              <a:t>) </a:t>
            </a:r>
            <a:r>
              <a:rPr lang="en-GB" sz="1800" dirty="0" smtClean="0"/>
              <a:t>[8(3</a:t>
            </a:r>
            <a:r>
              <a:rPr lang="en-GB" sz="1800" dirty="0"/>
              <a:t>) </a:t>
            </a:r>
            <a:r>
              <a:rPr lang="en-GB" sz="1800" dirty="0" err="1" smtClean="0"/>
              <a:t>Infosoc</a:t>
            </a:r>
            <a:r>
              <a:rPr lang="en-GB" sz="1800" dirty="0" smtClean="0"/>
              <a:t>]</a:t>
            </a:r>
            <a:endParaRPr lang="en-GB" sz="1800" dirty="0" smtClean="0"/>
          </a:p>
          <a:p>
            <a:pPr lvl="1"/>
            <a:r>
              <a:rPr lang="en-GB" dirty="0" smtClean="0"/>
              <a:t>Art. 15 E-commerce directive: No general obligation to monitor</a:t>
            </a:r>
          </a:p>
          <a:p>
            <a:pPr lvl="1"/>
            <a:r>
              <a:rPr lang="en-GB" dirty="0" smtClean="0"/>
              <a:t>Proportionality</a:t>
            </a:r>
          </a:p>
          <a:p>
            <a:pPr lvl="1"/>
            <a:r>
              <a:rPr lang="en-GB" dirty="0" smtClean="0"/>
              <a:t>Fundamental rights to have “freedom to conduct a business” and “freedom of speech”</a:t>
            </a:r>
          </a:p>
          <a:p>
            <a:pPr lvl="1"/>
            <a:endParaRPr lang="en-GB" sz="1200" dirty="0" smtClean="0"/>
          </a:p>
        </p:txBody>
      </p:sp>
      <p:sp>
        <p:nvSpPr>
          <p:cNvPr id="4" name="Foliennummernplatzhalter 3"/>
          <p:cNvSpPr>
            <a:spLocks noGrp="1"/>
          </p:cNvSpPr>
          <p:nvPr>
            <p:ph type="sldNum" sz="quarter" idx="13"/>
          </p:nvPr>
        </p:nvSpPr>
        <p:spPr/>
        <p:txBody>
          <a:bodyPr/>
          <a:lstStyle/>
          <a:p>
            <a:fld id="{4B39B52A-EAD5-4CA9-B46E-2F3B4224B365}" type="slidenum">
              <a:rPr lang="en-GB" noProof="0" smtClean="0"/>
              <a:pPr/>
              <a:t>17</a:t>
            </a:fld>
            <a:endParaRPr lang="en-GB" noProof="0"/>
          </a:p>
        </p:txBody>
      </p:sp>
    </p:spTree>
    <p:extLst>
      <p:ext uri="{BB962C8B-B14F-4D97-AF65-F5344CB8AC3E}">
        <p14:creationId xmlns:p14="http://schemas.microsoft.com/office/powerpoint/2010/main" val="2129912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r>
              <a:rPr lang="en-GB" noProof="0" dirty="0" smtClean="0"/>
              <a:t>First website blocking order for TM infringement</a:t>
            </a:r>
            <a:endParaRPr lang="en-GB" noProof="0" dirty="0"/>
          </a:p>
        </p:txBody>
      </p:sp>
      <p:sp>
        <p:nvSpPr>
          <p:cNvPr id="3" name="Textplatzhalter 2"/>
          <p:cNvSpPr>
            <a:spLocks noGrp="1"/>
          </p:cNvSpPr>
          <p:nvPr>
            <p:ph type="body" sz="quarter" idx="11"/>
          </p:nvPr>
        </p:nvSpPr>
        <p:spPr>
          <a:xfrm>
            <a:off x="539552" y="2060848"/>
            <a:ext cx="8280920" cy="4320480"/>
          </a:xfrm>
        </p:spPr>
        <p:txBody>
          <a:bodyPr/>
          <a:lstStyle/>
          <a:p>
            <a:r>
              <a:rPr lang="en-GB" sz="1800" noProof="0" dirty="0" smtClean="0"/>
              <a:t>High Court UK</a:t>
            </a:r>
            <a:r>
              <a:rPr lang="en-GB" sz="1800" i="1" noProof="0" dirty="0" smtClean="0"/>
              <a:t>: Cartier / ISPs</a:t>
            </a:r>
            <a:r>
              <a:rPr lang="en-GB" sz="1800" noProof="0" dirty="0" smtClean="0"/>
              <a:t>,17 October 2014 (Mr. Justice Arnold)</a:t>
            </a:r>
          </a:p>
          <a:p>
            <a:pPr lvl="1"/>
            <a:r>
              <a:rPr lang="en-GB" sz="1600" noProof="0" dirty="0" err="1" smtClean="0"/>
              <a:t>Richemont</a:t>
            </a:r>
            <a:r>
              <a:rPr lang="en-GB" sz="1600" noProof="0" dirty="0" smtClean="0"/>
              <a:t> vs main ISPs</a:t>
            </a:r>
          </a:p>
          <a:p>
            <a:pPr lvl="1"/>
            <a:r>
              <a:rPr lang="en-GB" sz="1600" noProof="0" dirty="0" smtClean="0"/>
              <a:t>Looks at art. 8(3) of the </a:t>
            </a:r>
            <a:r>
              <a:rPr lang="en-GB" sz="1600" noProof="0" dirty="0" err="1" smtClean="0"/>
              <a:t>Infosoc</a:t>
            </a:r>
            <a:r>
              <a:rPr lang="en-GB" sz="1600" noProof="0" dirty="0" smtClean="0"/>
              <a:t> Directive (section 97A of the 1988 Act)</a:t>
            </a:r>
          </a:p>
          <a:p>
            <a:pPr lvl="1"/>
            <a:r>
              <a:rPr lang="en-GB" sz="1600" noProof="0" dirty="0" smtClean="0"/>
              <a:t>Thresholds for jurisdiction: </a:t>
            </a:r>
          </a:p>
          <a:p>
            <a:pPr lvl="2"/>
            <a:r>
              <a:rPr lang="en-GB" sz="1400" noProof="0" dirty="0" smtClean="0"/>
              <a:t>Intermediaries?</a:t>
            </a:r>
          </a:p>
          <a:p>
            <a:pPr lvl="2"/>
            <a:r>
              <a:rPr lang="en-GB" sz="1400" noProof="0" dirty="0" smtClean="0"/>
              <a:t>Infringement by operators websites?</a:t>
            </a:r>
          </a:p>
          <a:p>
            <a:pPr lvl="2"/>
            <a:r>
              <a:rPr lang="en-GB" sz="1400" noProof="0" dirty="0" smtClean="0"/>
              <a:t>Do operators use services ISP to infringe?</a:t>
            </a:r>
          </a:p>
          <a:p>
            <a:pPr lvl="3"/>
            <a:r>
              <a:rPr lang="en-GB" sz="1400" dirty="0" smtClean="0"/>
              <a:t>Access providers not exercising any control are also “intermediaries”, Case C-557/07 (</a:t>
            </a:r>
            <a:r>
              <a:rPr lang="en-GB" sz="1400" i="1" dirty="0" smtClean="0"/>
              <a:t>Tele 2</a:t>
            </a:r>
            <a:r>
              <a:rPr lang="en-GB" sz="1400" dirty="0" smtClean="0"/>
              <a:t>)</a:t>
            </a:r>
          </a:p>
          <a:p>
            <a:pPr lvl="3"/>
            <a:r>
              <a:rPr lang="en-GB" sz="1400" noProof="0" dirty="0" smtClean="0"/>
              <a:t>Also providers </a:t>
            </a:r>
            <a:r>
              <a:rPr lang="en-GB" sz="1400" dirty="0" smtClean="0"/>
              <a:t>of users that access infringing sites, Case C-314/12 (</a:t>
            </a:r>
            <a:r>
              <a:rPr lang="en-GB" sz="1400" i="1" dirty="0" smtClean="0"/>
              <a:t>UPC </a:t>
            </a:r>
            <a:r>
              <a:rPr lang="en-GB" sz="1400" i="1" dirty="0" err="1" smtClean="0"/>
              <a:t>Telekabel</a:t>
            </a:r>
            <a:r>
              <a:rPr lang="en-GB" sz="1400" i="1" dirty="0" smtClean="0"/>
              <a:t> Wien</a:t>
            </a:r>
            <a:r>
              <a:rPr lang="en-GB" sz="1400" dirty="0" smtClean="0"/>
              <a:t>)</a:t>
            </a:r>
            <a:endParaRPr lang="en-GB" sz="1400" noProof="0" dirty="0" smtClean="0"/>
          </a:p>
          <a:p>
            <a:pPr lvl="2"/>
            <a:r>
              <a:rPr lang="en-GB" sz="1400" dirty="0" smtClean="0"/>
              <a:t>Do ISPs have ‘actual knowledge’?</a:t>
            </a:r>
          </a:p>
          <a:p>
            <a:pPr lvl="3"/>
            <a:r>
              <a:rPr lang="en-GB" sz="1400" noProof="0" dirty="0" smtClean="0"/>
              <a:t>Emails from </a:t>
            </a:r>
            <a:r>
              <a:rPr lang="en-GB" sz="1400" noProof="0" dirty="0" err="1" smtClean="0"/>
              <a:t>Richemont</a:t>
            </a:r>
            <a:r>
              <a:rPr lang="en-GB" sz="1400" noProof="0" dirty="0" smtClean="0"/>
              <a:t> and evidence in support of application</a:t>
            </a:r>
          </a:p>
          <a:p>
            <a:pPr lvl="1"/>
            <a:endParaRPr lang="en-GB" sz="1600" noProof="0" dirty="0" smtClean="0"/>
          </a:p>
          <a:p>
            <a:pPr lvl="1"/>
            <a:endParaRPr lang="en-GB" sz="1200" noProof="0" dirty="0" smtClean="0"/>
          </a:p>
        </p:txBody>
      </p:sp>
      <p:sp>
        <p:nvSpPr>
          <p:cNvPr id="4" name="Foliennummernplatzhalter 3"/>
          <p:cNvSpPr>
            <a:spLocks noGrp="1"/>
          </p:cNvSpPr>
          <p:nvPr>
            <p:ph type="sldNum" sz="quarter" idx="13"/>
          </p:nvPr>
        </p:nvSpPr>
        <p:spPr/>
        <p:txBody>
          <a:bodyPr/>
          <a:lstStyle/>
          <a:p>
            <a:fld id="{4B39B52A-EAD5-4CA9-B46E-2F3B4224B365}" type="slidenum">
              <a:rPr lang="en-GB" noProof="0" smtClean="0"/>
              <a:pPr/>
              <a:t>18</a:t>
            </a:fld>
            <a:endParaRPr lang="en-GB" noProof="0"/>
          </a:p>
        </p:txBody>
      </p:sp>
    </p:spTree>
    <p:extLst>
      <p:ext uri="{BB962C8B-B14F-4D97-AF65-F5344CB8AC3E}">
        <p14:creationId xmlns:p14="http://schemas.microsoft.com/office/powerpoint/2010/main" val="164302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r>
              <a:rPr lang="en-GB" noProof="0" dirty="0" smtClean="0"/>
              <a:t>First website blocking order for TM infringement</a:t>
            </a:r>
            <a:endParaRPr lang="en-GB" noProof="0" dirty="0"/>
          </a:p>
        </p:txBody>
      </p:sp>
      <p:sp>
        <p:nvSpPr>
          <p:cNvPr id="3" name="Textplatzhalter 2"/>
          <p:cNvSpPr>
            <a:spLocks noGrp="1"/>
          </p:cNvSpPr>
          <p:nvPr>
            <p:ph type="body" sz="quarter" idx="11"/>
          </p:nvPr>
        </p:nvSpPr>
        <p:spPr>
          <a:xfrm>
            <a:off x="395536" y="2060848"/>
            <a:ext cx="8496944" cy="4320480"/>
          </a:xfrm>
        </p:spPr>
        <p:txBody>
          <a:bodyPr/>
          <a:lstStyle/>
          <a:p>
            <a:r>
              <a:rPr lang="en-GB" sz="1800" noProof="0" dirty="0" smtClean="0"/>
              <a:t>Proportionality</a:t>
            </a:r>
          </a:p>
          <a:p>
            <a:pPr lvl="1"/>
            <a:r>
              <a:rPr lang="en-GB" sz="1600" dirty="0" smtClean="0"/>
              <a:t>comparative importance of the rights ↔ justifications for interfering with those rights</a:t>
            </a:r>
          </a:p>
          <a:p>
            <a:pPr lvl="2"/>
            <a:r>
              <a:rPr lang="en-GB" sz="1400" noProof="0" dirty="0" smtClean="0"/>
              <a:t>TM rights vs freedom to carry on business and receive information</a:t>
            </a:r>
          </a:p>
          <a:p>
            <a:pPr lvl="1"/>
            <a:r>
              <a:rPr lang="en-GB" sz="1600" dirty="0" smtClean="0"/>
              <a:t>availability of alternative measures which are less onerous</a:t>
            </a:r>
          </a:p>
          <a:p>
            <a:pPr lvl="2"/>
            <a:r>
              <a:rPr lang="en-GB" sz="1400" dirty="0" smtClean="0"/>
              <a:t>Action against operators, Notice &amp; takedown, Payment freezing, Domain name seizure, De-indexing, Customs seizure</a:t>
            </a:r>
          </a:p>
          <a:p>
            <a:pPr lvl="1"/>
            <a:r>
              <a:rPr lang="en-GB" sz="1600" dirty="0" smtClean="0"/>
              <a:t>efficacy of the measures to be taken by the ISPs</a:t>
            </a:r>
          </a:p>
          <a:p>
            <a:pPr lvl="2"/>
            <a:r>
              <a:rPr lang="en-GB" sz="1400" dirty="0" smtClean="0"/>
              <a:t>CoA The Hague, 28 January 2014 (</a:t>
            </a:r>
            <a:r>
              <a:rPr lang="en-GB" sz="1400" i="1" dirty="0" err="1" smtClean="0"/>
              <a:t>Ziggo</a:t>
            </a:r>
            <a:r>
              <a:rPr lang="en-GB" sz="1400" i="1" dirty="0" smtClean="0"/>
              <a:t>/</a:t>
            </a:r>
            <a:r>
              <a:rPr lang="en-GB" sz="1400" i="1" dirty="0" err="1" smtClean="0"/>
              <a:t>Brein</a:t>
            </a:r>
            <a:r>
              <a:rPr lang="en-GB" sz="1400" dirty="0" smtClean="0"/>
              <a:t>): not proportional</a:t>
            </a:r>
          </a:p>
          <a:p>
            <a:pPr lvl="2"/>
            <a:r>
              <a:rPr lang="en-GB" sz="1400" dirty="0" smtClean="0"/>
              <a:t>ECJ UPC/</a:t>
            </a:r>
            <a:r>
              <a:rPr lang="en-GB" sz="1400" dirty="0" err="1" smtClean="0"/>
              <a:t>Constatin</a:t>
            </a:r>
            <a:r>
              <a:rPr lang="en-GB" sz="1400" dirty="0" smtClean="0"/>
              <a:t> (balance of rights) </a:t>
            </a:r>
          </a:p>
          <a:p>
            <a:pPr lvl="1"/>
            <a:r>
              <a:rPr lang="en-GB" sz="1600" noProof="0" dirty="0" smtClean="0"/>
              <a:t>costs </a:t>
            </a:r>
            <a:r>
              <a:rPr lang="en-GB" sz="1600" dirty="0" smtClean="0"/>
              <a:t>of implementing the measures</a:t>
            </a:r>
          </a:p>
          <a:p>
            <a:pPr lvl="2"/>
            <a:r>
              <a:rPr lang="en-GB" sz="1400" dirty="0" smtClean="0"/>
              <a:t>Application/updates: right holder, implementation: ISP (higher subscription charges)</a:t>
            </a:r>
          </a:p>
          <a:p>
            <a:pPr lvl="1"/>
            <a:r>
              <a:rPr lang="en-GB" sz="1600" dirty="0" smtClean="0"/>
              <a:t>dissuasiveness of those measures</a:t>
            </a:r>
          </a:p>
          <a:p>
            <a:pPr lvl="1"/>
            <a:r>
              <a:rPr lang="en-GB" sz="1600" dirty="0"/>
              <a:t>i</a:t>
            </a:r>
            <a:r>
              <a:rPr lang="en-GB" sz="1600" noProof="0" dirty="0" err="1" smtClean="0"/>
              <a:t>mpact</a:t>
            </a:r>
            <a:r>
              <a:rPr lang="en-GB" sz="1600" noProof="0" dirty="0" smtClean="0"/>
              <a:t> on lawful internet users</a:t>
            </a:r>
          </a:p>
          <a:p>
            <a:endParaRPr lang="en-GB" noProof="0" dirty="0" smtClean="0"/>
          </a:p>
          <a:p>
            <a:pPr lvl="1"/>
            <a:endParaRPr lang="en-GB" sz="1600" noProof="0" dirty="0" smtClean="0"/>
          </a:p>
          <a:p>
            <a:pPr lvl="1"/>
            <a:endParaRPr lang="en-GB" sz="1200" noProof="0" dirty="0" smtClean="0"/>
          </a:p>
        </p:txBody>
      </p:sp>
      <p:sp>
        <p:nvSpPr>
          <p:cNvPr id="4" name="Foliennummernplatzhalter 3"/>
          <p:cNvSpPr>
            <a:spLocks noGrp="1"/>
          </p:cNvSpPr>
          <p:nvPr>
            <p:ph type="sldNum" sz="quarter" idx="13"/>
          </p:nvPr>
        </p:nvSpPr>
        <p:spPr/>
        <p:txBody>
          <a:bodyPr/>
          <a:lstStyle/>
          <a:p>
            <a:fld id="{4B39B52A-EAD5-4CA9-B46E-2F3B4224B365}" type="slidenum">
              <a:rPr lang="en-GB" noProof="0" smtClean="0"/>
              <a:pPr/>
              <a:t>19</a:t>
            </a:fld>
            <a:endParaRPr lang="en-GB" noProof="0"/>
          </a:p>
        </p:txBody>
      </p:sp>
    </p:spTree>
    <p:extLst>
      <p:ext uri="{BB962C8B-B14F-4D97-AF65-F5344CB8AC3E}">
        <p14:creationId xmlns:p14="http://schemas.microsoft.com/office/powerpoint/2010/main" val="136036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google.nl/url?sa=i&amp;source=images&amp;cd=&amp;ved=0CAUQjBw4LA&amp;url=http%3A%2F%2Fwww.jawatkins.com%2Fimages%2Fmissing_piece.png&amp;ei=AmFOVL6aB8OrPPy9gKgD&amp;psig=AFQjCNFR0hCs9s4ADmH3pXRs8DsnYF1iJA&amp;ust=141450918619372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19" y="1984310"/>
            <a:ext cx="8759655" cy="4503551"/>
          </a:xfrm>
          <a:prstGeom prst="rect">
            <a:avLst/>
          </a:prstGeom>
          <a:noFill/>
          <a:extLst>
            <a:ext uri="{909E8E84-426E-40DD-AFC4-6F175D3DCCD1}">
              <a14:hiddenFill xmlns:a14="http://schemas.microsoft.com/office/drawing/2010/main">
                <a:solidFill>
                  <a:srgbClr val="FFFFFF"/>
                </a:solidFill>
              </a14:hiddenFill>
            </a:ext>
          </a:extLst>
        </p:spPr>
      </p:pic>
      <p:sp>
        <p:nvSpPr>
          <p:cNvPr id="2" name="Textplatzhalter 1"/>
          <p:cNvSpPr>
            <a:spLocks noGrp="1"/>
          </p:cNvSpPr>
          <p:nvPr>
            <p:ph type="body" sz="quarter" idx="10"/>
          </p:nvPr>
        </p:nvSpPr>
        <p:spPr/>
        <p:txBody>
          <a:bodyPr/>
          <a:lstStyle/>
          <a:p>
            <a:r>
              <a:rPr lang="en-GB" noProof="0" dirty="0" smtClean="0"/>
              <a:t>Trademark Law ↔ Unfair Competition Law</a:t>
            </a:r>
            <a:endParaRPr lang="en-GB" noProof="0" dirty="0"/>
          </a:p>
        </p:txBody>
      </p:sp>
      <p:sp>
        <p:nvSpPr>
          <p:cNvPr id="3" name="Textplatzhalter 2"/>
          <p:cNvSpPr>
            <a:spLocks noGrp="1"/>
          </p:cNvSpPr>
          <p:nvPr>
            <p:ph type="body" sz="quarter" idx="11"/>
          </p:nvPr>
        </p:nvSpPr>
        <p:spPr>
          <a:xfrm>
            <a:off x="3923928" y="4797152"/>
            <a:ext cx="1656184" cy="648072"/>
          </a:xfrm>
        </p:spPr>
        <p:txBody>
          <a:bodyPr/>
          <a:lstStyle/>
          <a:p>
            <a:pPr marL="0" indent="0">
              <a:buNone/>
            </a:pPr>
            <a:r>
              <a:rPr lang="en-GB" sz="1400" b="1" noProof="0" dirty="0" smtClean="0">
                <a:solidFill>
                  <a:srgbClr val="FF0000"/>
                </a:solidFill>
              </a:rPr>
              <a:t>Filling in the missing pieces</a:t>
            </a:r>
            <a:endParaRPr lang="en-GB" sz="1400" b="1" noProof="0" dirty="0">
              <a:solidFill>
                <a:srgbClr val="FF0000"/>
              </a:solidFill>
            </a:endParaRPr>
          </a:p>
        </p:txBody>
      </p:sp>
      <p:sp>
        <p:nvSpPr>
          <p:cNvPr id="4" name="Foliennummernplatzhalter 3"/>
          <p:cNvSpPr>
            <a:spLocks noGrp="1"/>
          </p:cNvSpPr>
          <p:nvPr>
            <p:ph type="sldNum" sz="quarter" idx="13"/>
          </p:nvPr>
        </p:nvSpPr>
        <p:spPr/>
        <p:txBody>
          <a:bodyPr/>
          <a:lstStyle/>
          <a:p>
            <a:fld id="{4B39B52A-EAD5-4CA9-B46E-2F3B4224B365}" type="slidenum">
              <a:rPr lang="en-GB" noProof="0" smtClean="0"/>
              <a:pPr/>
              <a:t>2</a:t>
            </a:fld>
            <a:endParaRPr lang="en-GB" noProof="0"/>
          </a:p>
        </p:txBody>
      </p:sp>
    </p:spTree>
    <p:extLst>
      <p:ext uri="{BB962C8B-B14F-4D97-AF65-F5344CB8AC3E}">
        <p14:creationId xmlns:p14="http://schemas.microsoft.com/office/powerpoint/2010/main" val="20528792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r>
              <a:rPr lang="en-GB" noProof="0" dirty="0" smtClean="0"/>
              <a:t>First website blocking order for TM infringement</a:t>
            </a:r>
            <a:endParaRPr lang="en-GB" noProof="0" dirty="0"/>
          </a:p>
        </p:txBody>
      </p:sp>
      <p:sp>
        <p:nvSpPr>
          <p:cNvPr id="3" name="Textplatzhalter 2"/>
          <p:cNvSpPr>
            <a:spLocks noGrp="1"/>
          </p:cNvSpPr>
          <p:nvPr>
            <p:ph type="body" sz="quarter" idx="11"/>
          </p:nvPr>
        </p:nvSpPr>
        <p:spPr>
          <a:xfrm>
            <a:off x="395536" y="2060848"/>
            <a:ext cx="8496944" cy="4320480"/>
          </a:xfrm>
        </p:spPr>
        <p:txBody>
          <a:bodyPr/>
          <a:lstStyle/>
          <a:p>
            <a:endParaRPr lang="en-GB" sz="1800" noProof="0" dirty="0" smtClean="0"/>
          </a:p>
          <a:p>
            <a:r>
              <a:rPr lang="en-GB" sz="1800" noProof="0" dirty="0" smtClean="0"/>
              <a:t>Safeguards</a:t>
            </a:r>
          </a:p>
          <a:p>
            <a:pPr lvl="1"/>
            <a:r>
              <a:rPr lang="en-GB" dirty="0" smtClean="0"/>
              <a:t>Operators websites, ISPs and their subscribers can apply to court </a:t>
            </a:r>
          </a:p>
          <a:p>
            <a:pPr lvl="1"/>
            <a:r>
              <a:rPr lang="en-GB" dirty="0" smtClean="0"/>
              <a:t>More information on blocked website</a:t>
            </a:r>
          </a:p>
          <a:p>
            <a:pPr lvl="1"/>
            <a:r>
              <a:rPr lang="en-GB" dirty="0" smtClean="0"/>
              <a:t>Sunset clause of 2 year (suggested)</a:t>
            </a:r>
          </a:p>
          <a:p>
            <a:pPr lvl="1"/>
            <a:endParaRPr lang="en-GB" dirty="0" smtClean="0"/>
          </a:p>
          <a:p>
            <a:r>
              <a:rPr lang="en-GB" sz="1800" dirty="0" smtClean="0"/>
              <a:t>Application for order: Reimbursement legal costs under art. 14?</a:t>
            </a:r>
            <a:endParaRPr lang="en-GB" noProof="0" dirty="0" smtClean="0"/>
          </a:p>
        </p:txBody>
      </p:sp>
      <p:sp>
        <p:nvSpPr>
          <p:cNvPr id="4" name="Foliennummernplatzhalter 3"/>
          <p:cNvSpPr>
            <a:spLocks noGrp="1"/>
          </p:cNvSpPr>
          <p:nvPr>
            <p:ph type="sldNum" sz="quarter" idx="13"/>
          </p:nvPr>
        </p:nvSpPr>
        <p:spPr/>
        <p:txBody>
          <a:bodyPr/>
          <a:lstStyle/>
          <a:p>
            <a:fld id="{4B39B52A-EAD5-4CA9-B46E-2F3B4224B365}" type="slidenum">
              <a:rPr lang="en-GB" noProof="0" smtClean="0"/>
              <a:pPr/>
              <a:t>20</a:t>
            </a:fld>
            <a:endParaRPr lang="en-GB" noProof="0"/>
          </a:p>
        </p:txBody>
      </p:sp>
    </p:spTree>
    <p:extLst>
      <p:ext uri="{BB962C8B-B14F-4D97-AF65-F5344CB8AC3E}">
        <p14:creationId xmlns:p14="http://schemas.microsoft.com/office/powerpoint/2010/main" val="15987725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a:xfrm>
            <a:off x="518400" y="1340768"/>
            <a:ext cx="1821352" cy="495232"/>
          </a:xfrm>
        </p:spPr>
        <p:txBody>
          <a:bodyPr/>
          <a:lstStyle/>
          <a:p>
            <a:r>
              <a:rPr lang="en-GB" noProof="0" dirty="0" smtClean="0"/>
              <a:t>Conclusion</a:t>
            </a:r>
            <a:endParaRPr lang="en-GB" noProof="0" dirty="0"/>
          </a:p>
        </p:txBody>
      </p:sp>
      <p:sp>
        <p:nvSpPr>
          <p:cNvPr id="3" name="Textplatzhalter 2"/>
          <p:cNvSpPr>
            <a:spLocks noGrp="1"/>
          </p:cNvSpPr>
          <p:nvPr>
            <p:ph type="body" sz="quarter" idx="11"/>
          </p:nvPr>
        </p:nvSpPr>
        <p:spPr>
          <a:xfrm>
            <a:off x="467544" y="2204864"/>
            <a:ext cx="8197200" cy="4104456"/>
          </a:xfrm>
        </p:spPr>
        <p:txBody>
          <a:bodyPr/>
          <a:lstStyle/>
          <a:p>
            <a:r>
              <a:rPr lang="en-GB" sz="1800" noProof="0" dirty="0" smtClean="0"/>
              <a:t>ISPs h</a:t>
            </a:r>
            <a:r>
              <a:rPr lang="en-GB" sz="1800" dirty="0" smtClean="0"/>
              <a:t>ave benefited from legislative safe harbours – but tread carefully: no (general) actions of direct or indirect infringement against ISPs, absent clear evidence of fault</a:t>
            </a:r>
          </a:p>
          <a:p>
            <a:r>
              <a:rPr lang="en-GB" sz="1800" dirty="0"/>
              <a:t>If infrastructure ISP benefits society and ISP reasonably cooperates with right holders, it should </a:t>
            </a:r>
            <a:r>
              <a:rPr lang="en-GB" sz="1800" dirty="0" smtClean="0"/>
              <a:t>enjoy safe harbour</a:t>
            </a:r>
            <a:endParaRPr lang="en-GB" sz="1800" dirty="0"/>
          </a:p>
          <a:p>
            <a:r>
              <a:rPr lang="en-GB" sz="1800" dirty="0" smtClean="0"/>
              <a:t>Art. 11 Injunctions may well lead to </a:t>
            </a:r>
            <a:r>
              <a:rPr lang="en-GB" sz="1800" dirty="0"/>
              <a:t>increased price of internet access </a:t>
            </a:r>
            <a:endParaRPr lang="en-GB" sz="1800" dirty="0" smtClean="0"/>
          </a:p>
          <a:p>
            <a:r>
              <a:rPr lang="en-GB" sz="1800" dirty="0" smtClean="0"/>
              <a:t>New </a:t>
            </a:r>
            <a:r>
              <a:rPr lang="en-GB" sz="1800" dirty="0" smtClean="0"/>
              <a:t>tools: establishing the prerequisites for indirect infringement and tailored appropriate remedies</a:t>
            </a:r>
          </a:p>
          <a:p>
            <a:pPr lvl="1"/>
            <a:r>
              <a:rPr lang="en-GB" sz="1600" dirty="0" smtClean="0"/>
              <a:t>Right holders pooling resources, unifying notice-and-takedown procedures (with enforcement bodies).</a:t>
            </a:r>
          </a:p>
        </p:txBody>
      </p:sp>
      <p:sp>
        <p:nvSpPr>
          <p:cNvPr id="4" name="Foliennummernplatzhalter 3"/>
          <p:cNvSpPr>
            <a:spLocks noGrp="1"/>
          </p:cNvSpPr>
          <p:nvPr>
            <p:ph type="sldNum" sz="quarter" idx="13"/>
          </p:nvPr>
        </p:nvSpPr>
        <p:spPr/>
        <p:txBody>
          <a:bodyPr/>
          <a:lstStyle/>
          <a:p>
            <a:fld id="{4B39B52A-EAD5-4CA9-B46E-2F3B4224B365}" type="slidenum">
              <a:rPr lang="en-GB" noProof="0" smtClean="0"/>
              <a:pPr/>
              <a:t>21</a:t>
            </a:fld>
            <a:endParaRPr lang="en-GB" noProof="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48064" y="200515"/>
            <a:ext cx="550221" cy="984362"/>
          </a:xfrm>
          <a:prstGeom prst="rect">
            <a:avLst/>
          </a:prstGeom>
        </p:spPr>
      </p:pic>
      <p:sp>
        <p:nvSpPr>
          <p:cNvPr id="6" name="Textplatzhalter 2"/>
          <p:cNvSpPr txBox="1">
            <a:spLocks/>
          </p:cNvSpPr>
          <p:nvPr/>
        </p:nvSpPr>
        <p:spPr bwMode="auto">
          <a:xfrm>
            <a:off x="3851920" y="764704"/>
            <a:ext cx="1512168" cy="7200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800"/>
              </a:spcBef>
              <a:spcAft>
                <a:spcPct val="0"/>
              </a:spcAft>
              <a:buFont typeface="Symbol" pitchFamily="18" charset="2"/>
              <a:buChar char="-"/>
              <a:defRPr sz="2000" kern="1200">
                <a:solidFill>
                  <a:srgbClr val="13294A"/>
                </a:solidFill>
                <a:latin typeface="Arial" pitchFamily="34" charset="0"/>
                <a:ea typeface="Arial" pitchFamily="-110" charset="0"/>
                <a:cs typeface="Arial" pitchFamily="34" charset="0"/>
              </a:defRPr>
            </a:lvl1pPr>
            <a:lvl2pPr marL="648000" indent="-285750" algn="l" rtl="0" eaLnBrk="1" fontAlgn="base" hangingPunct="1">
              <a:spcBef>
                <a:spcPts val="800"/>
              </a:spcBef>
              <a:spcAft>
                <a:spcPct val="0"/>
              </a:spcAft>
              <a:buFont typeface="Arial" pitchFamily="34" charset="0"/>
              <a:buChar char="•"/>
              <a:defRPr kern="1200">
                <a:solidFill>
                  <a:srgbClr val="13294A"/>
                </a:solidFill>
                <a:latin typeface="Arial" pitchFamily="34" charset="0"/>
                <a:ea typeface="Arial" pitchFamily="-110" charset="0"/>
                <a:cs typeface="Arial" pitchFamily="34" charset="0"/>
              </a:defRPr>
            </a:lvl2pPr>
            <a:lvl3pPr marL="900000" indent="-228600" algn="l" rtl="0" eaLnBrk="1" fontAlgn="base" hangingPunct="1">
              <a:spcBef>
                <a:spcPts val="800"/>
              </a:spcBef>
              <a:spcAft>
                <a:spcPct val="0"/>
              </a:spcAft>
              <a:buFont typeface="Symbol" pitchFamily="18" charset="2"/>
              <a:buChar char="-"/>
              <a:defRPr sz="1600" kern="1200" baseline="0">
                <a:solidFill>
                  <a:srgbClr val="13294A"/>
                </a:solidFill>
                <a:latin typeface="Arial" pitchFamily="34" charset="0"/>
                <a:ea typeface="Arial" pitchFamily="-110" charset="0"/>
                <a:cs typeface="Arial" pitchFamily="34" charset="0"/>
              </a:defRPr>
            </a:lvl3pPr>
            <a:lvl4pPr marL="1152000" indent="-228600" algn="l" rtl="0" eaLnBrk="1" fontAlgn="base" hangingPunct="1">
              <a:spcBef>
                <a:spcPts val="800"/>
              </a:spcBef>
              <a:spcAft>
                <a:spcPct val="0"/>
              </a:spcAft>
              <a:buFont typeface="Arial" pitchFamily="34" charset="0"/>
              <a:buChar char="•"/>
              <a:defRPr sz="1600" kern="1200" baseline="0">
                <a:solidFill>
                  <a:srgbClr val="13294A"/>
                </a:solidFill>
                <a:latin typeface="Arial" pitchFamily="34" charset="0"/>
                <a:ea typeface="Arial" pitchFamily="-110" charset="0"/>
                <a:cs typeface="Arial" pitchFamily="34" charset="0"/>
              </a:defRPr>
            </a:lvl4pPr>
            <a:lvl5pPr marL="1404000" indent="-228600" algn="l" rtl="0" eaLnBrk="1" fontAlgn="base" hangingPunct="1">
              <a:spcBef>
                <a:spcPts val="800"/>
              </a:spcBef>
              <a:spcAft>
                <a:spcPct val="0"/>
              </a:spcAft>
              <a:buFont typeface="Symbol" pitchFamily="18" charset="2"/>
              <a:buChar char="-"/>
              <a:defRPr sz="1600" kern="1200">
                <a:solidFill>
                  <a:srgbClr val="13294A"/>
                </a:solidFill>
                <a:latin typeface="Arial" pitchFamily="34" charset="0"/>
                <a:ea typeface="Arial" pitchFamily="-110"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b="1" dirty="0" smtClean="0"/>
              <a:t>Questions </a:t>
            </a:r>
          </a:p>
        </p:txBody>
      </p:sp>
    </p:spTree>
    <p:extLst>
      <p:ext uri="{BB962C8B-B14F-4D97-AF65-F5344CB8AC3E}">
        <p14:creationId xmlns:p14="http://schemas.microsoft.com/office/powerpoint/2010/main" val="1812453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r>
              <a:rPr lang="en-GB" noProof="0" dirty="0" smtClean="0"/>
              <a:t>Trademark Law ↔ Unfair Competition Law</a:t>
            </a:r>
            <a:endParaRPr lang="en-GB" noProof="0" dirty="0"/>
          </a:p>
        </p:txBody>
      </p:sp>
      <p:sp>
        <p:nvSpPr>
          <p:cNvPr id="3" name="Textplatzhalter 2"/>
          <p:cNvSpPr>
            <a:spLocks noGrp="1"/>
          </p:cNvSpPr>
          <p:nvPr>
            <p:ph type="body" sz="quarter" idx="11"/>
          </p:nvPr>
        </p:nvSpPr>
        <p:spPr>
          <a:xfrm>
            <a:off x="518400" y="2204864"/>
            <a:ext cx="8197200" cy="3922336"/>
          </a:xfrm>
        </p:spPr>
        <p:txBody>
          <a:bodyPr/>
          <a:lstStyle/>
          <a:p>
            <a:r>
              <a:rPr lang="en-GB" noProof="0" dirty="0" smtClean="0"/>
              <a:t>Interests covered by Trade mark and Unfair Competition law are partly overlapping:</a:t>
            </a:r>
          </a:p>
          <a:p>
            <a:pPr lvl="1"/>
            <a:r>
              <a:rPr lang="en-GB" noProof="0" dirty="0" smtClean="0"/>
              <a:t>protection of trade values and goodwill (against free rider behaviour &amp; dilution)</a:t>
            </a:r>
          </a:p>
        </p:txBody>
      </p:sp>
      <p:sp>
        <p:nvSpPr>
          <p:cNvPr id="4" name="Foliennummernplatzhalter 3"/>
          <p:cNvSpPr>
            <a:spLocks noGrp="1"/>
          </p:cNvSpPr>
          <p:nvPr>
            <p:ph type="sldNum" sz="quarter" idx="13"/>
          </p:nvPr>
        </p:nvSpPr>
        <p:spPr/>
        <p:txBody>
          <a:bodyPr/>
          <a:lstStyle/>
          <a:p>
            <a:fld id="{4B39B52A-EAD5-4CA9-B46E-2F3B4224B365}" type="slidenum">
              <a:rPr lang="en-GB" noProof="0" smtClean="0"/>
              <a:pPr/>
              <a:t>3</a:t>
            </a:fld>
            <a:endParaRPr lang="en-GB" noProof="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5776" y="3927151"/>
            <a:ext cx="4024511" cy="2408261"/>
          </a:xfrm>
          <a:prstGeom prst="rect">
            <a:avLst/>
          </a:prstGeom>
        </p:spPr>
      </p:pic>
    </p:spTree>
    <p:extLst>
      <p:ext uri="{BB962C8B-B14F-4D97-AF65-F5344CB8AC3E}">
        <p14:creationId xmlns:p14="http://schemas.microsoft.com/office/powerpoint/2010/main" val="36998860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r>
              <a:rPr lang="en-GB" noProof="0" dirty="0" smtClean="0"/>
              <a:t>Trademark Law ↔ Unfair Competition Law</a:t>
            </a:r>
            <a:endParaRPr lang="en-GB" noProof="0" dirty="0"/>
          </a:p>
        </p:txBody>
      </p:sp>
      <p:sp>
        <p:nvSpPr>
          <p:cNvPr id="3" name="Textplatzhalter 2"/>
          <p:cNvSpPr>
            <a:spLocks noGrp="1"/>
          </p:cNvSpPr>
          <p:nvPr>
            <p:ph type="body" sz="quarter" idx="11"/>
          </p:nvPr>
        </p:nvSpPr>
        <p:spPr>
          <a:xfrm>
            <a:off x="518400" y="2204864"/>
            <a:ext cx="8197200" cy="3922336"/>
          </a:xfrm>
        </p:spPr>
        <p:txBody>
          <a:bodyPr/>
          <a:lstStyle/>
          <a:p>
            <a:endParaRPr lang="en-GB" dirty="0" smtClean="0"/>
          </a:p>
          <a:p>
            <a:r>
              <a:rPr lang="en-GB" dirty="0" smtClean="0"/>
              <a:t>European trademark law does not preclude supplementary protection based on unfair competition law</a:t>
            </a:r>
            <a:r>
              <a:rPr lang="en-GB" noProof="0" dirty="0" smtClean="0"/>
              <a:t>:</a:t>
            </a:r>
          </a:p>
          <a:p>
            <a:pPr marL="362250" lvl="1" indent="0">
              <a:buNone/>
            </a:pPr>
            <a:endParaRPr lang="en-GB" i="1" dirty="0" smtClean="0"/>
          </a:p>
          <a:p>
            <a:pPr marL="362250" lvl="1" indent="0">
              <a:buNone/>
            </a:pPr>
            <a:r>
              <a:rPr lang="en-GB" i="1" dirty="0" smtClean="0"/>
              <a:t>Whereas this Directive does not exclude the application to trade marks of provisions of law of the Member States other than trade mark law, such as the provisions relating to unfair competition, civil liability or consumer protection; (...)</a:t>
            </a:r>
          </a:p>
          <a:p>
            <a:pPr marL="362250" lvl="1" indent="0">
              <a:buNone/>
            </a:pPr>
            <a:endParaRPr lang="en-GB" i="1" noProof="0" dirty="0" smtClean="0"/>
          </a:p>
          <a:p>
            <a:pPr marL="362250" lvl="1" indent="0">
              <a:buNone/>
            </a:pPr>
            <a:r>
              <a:rPr lang="en-GB" dirty="0" smtClean="0"/>
              <a:t>Cf. Preamble 7 TMD and 14(2) CTMR</a:t>
            </a:r>
            <a:endParaRPr lang="en-GB" noProof="0" dirty="0" smtClean="0"/>
          </a:p>
        </p:txBody>
      </p:sp>
      <p:sp>
        <p:nvSpPr>
          <p:cNvPr id="4" name="Foliennummernplatzhalter 3"/>
          <p:cNvSpPr>
            <a:spLocks noGrp="1"/>
          </p:cNvSpPr>
          <p:nvPr>
            <p:ph type="sldNum" sz="quarter" idx="13"/>
          </p:nvPr>
        </p:nvSpPr>
        <p:spPr/>
        <p:txBody>
          <a:bodyPr/>
          <a:lstStyle/>
          <a:p>
            <a:fld id="{4B39B52A-EAD5-4CA9-B46E-2F3B4224B365}" type="slidenum">
              <a:rPr lang="en-GB" noProof="0" smtClean="0"/>
              <a:pPr/>
              <a:t>4</a:t>
            </a:fld>
            <a:endParaRPr lang="en-GB" noProof="0"/>
          </a:p>
        </p:txBody>
      </p:sp>
    </p:spTree>
    <p:extLst>
      <p:ext uri="{BB962C8B-B14F-4D97-AF65-F5344CB8AC3E}">
        <p14:creationId xmlns:p14="http://schemas.microsoft.com/office/powerpoint/2010/main" val="24583540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r>
              <a:rPr lang="en-GB" noProof="0" dirty="0" smtClean="0"/>
              <a:t>Trademark Law </a:t>
            </a:r>
            <a:r>
              <a:rPr lang="en-GB" dirty="0"/>
              <a:t>↔ </a:t>
            </a:r>
            <a:r>
              <a:rPr lang="en-GB" noProof="0" dirty="0" smtClean="0"/>
              <a:t>Unfair Competition Law</a:t>
            </a:r>
            <a:endParaRPr lang="en-GB" noProof="0" dirty="0"/>
          </a:p>
        </p:txBody>
      </p:sp>
      <p:sp>
        <p:nvSpPr>
          <p:cNvPr id="3" name="Textplatzhalter 2"/>
          <p:cNvSpPr>
            <a:spLocks noGrp="1"/>
          </p:cNvSpPr>
          <p:nvPr>
            <p:ph type="body" sz="quarter" idx="11"/>
          </p:nvPr>
        </p:nvSpPr>
        <p:spPr/>
        <p:txBody>
          <a:bodyPr/>
          <a:lstStyle/>
          <a:p>
            <a:endParaRPr lang="en-GB" sz="2400" noProof="0" dirty="0" smtClean="0"/>
          </a:p>
          <a:p>
            <a:r>
              <a:rPr lang="en-GB" noProof="0" dirty="0" smtClean="0"/>
              <a:t>Interplay between Trademark – UC law</a:t>
            </a:r>
          </a:p>
          <a:p>
            <a:endParaRPr lang="en-GB" noProof="0" dirty="0" smtClean="0"/>
          </a:p>
          <a:p>
            <a:r>
              <a:rPr lang="en-GB" noProof="0" dirty="0" smtClean="0"/>
              <a:t>UC harmonisation has not been smooth</a:t>
            </a:r>
          </a:p>
          <a:p>
            <a:endParaRPr lang="en-GB" dirty="0"/>
          </a:p>
          <a:p>
            <a:pPr marL="342900" lvl="1" indent="-342900">
              <a:buFont typeface="Symbol" pitchFamily="18" charset="2"/>
              <a:buChar char="-"/>
            </a:pPr>
            <a:r>
              <a:rPr lang="en-GB" sz="2000" dirty="0" smtClean="0"/>
              <a:t>UC </a:t>
            </a:r>
            <a:r>
              <a:rPr lang="en-GB" sz="2000" dirty="0"/>
              <a:t>rules in Trademark laws</a:t>
            </a:r>
          </a:p>
          <a:p>
            <a:pPr lvl="1">
              <a:buFont typeface="Arial" panose="020B0604020202020204" pitchFamily="34" charset="0"/>
              <a:buChar char="→"/>
            </a:pPr>
            <a:endParaRPr lang="en-GB" sz="2000" noProof="0" dirty="0" smtClean="0"/>
          </a:p>
          <a:p>
            <a:pPr lvl="1">
              <a:buFont typeface="Arial" panose="020B0604020202020204" pitchFamily="34" charset="0"/>
              <a:buChar char="→"/>
            </a:pPr>
            <a:r>
              <a:rPr lang="en-GB" sz="2000" noProof="0" dirty="0" smtClean="0"/>
              <a:t>Well-know trademarks: Art. 5(2) TMD &amp; Art. 9c CTMR</a:t>
            </a:r>
          </a:p>
          <a:p>
            <a:pPr lvl="1">
              <a:buFont typeface="Arial" panose="020B0604020202020204" pitchFamily="34" charset="0"/>
              <a:buChar char="→"/>
            </a:pPr>
            <a:r>
              <a:rPr lang="en-GB" sz="2000" noProof="0" dirty="0" smtClean="0"/>
              <a:t>Free rider / Dilution</a:t>
            </a:r>
          </a:p>
          <a:p>
            <a:pPr lvl="1">
              <a:buFont typeface="Arial" panose="020B0604020202020204" pitchFamily="34" charset="0"/>
              <a:buChar char="→"/>
            </a:pPr>
            <a:r>
              <a:rPr lang="en-GB" sz="2000" dirty="0" smtClean="0"/>
              <a:t>Honest practices (e.g. references under art. 12 CTMR)</a:t>
            </a:r>
            <a:endParaRPr lang="en-GB" sz="2000" noProof="0" dirty="0" smtClean="0"/>
          </a:p>
          <a:p>
            <a:pPr lvl="1">
              <a:buFont typeface="Arial" panose="020B0604020202020204" pitchFamily="34" charset="0"/>
              <a:buChar char="→"/>
            </a:pPr>
            <a:endParaRPr lang="en-GB" noProof="0" dirty="0" smtClean="0"/>
          </a:p>
          <a:p>
            <a:pPr marL="0" indent="0">
              <a:buNone/>
            </a:pPr>
            <a:endParaRPr lang="en-GB" noProof="0" dirty="0"/>
          </a:p>
        </p:txBody>
      </p:sp>
      <p:sp>
        <p:nvSpPr>
          <p:cNvPr id="4" name="Foliennummernplatzhalter 3"/>
          <p:cNvSpPr>
            <a:spLocks noGrp="1"/>
          </p:cNvSpPr>
          <p:nvPr>
            <p:ph type="sldNum" sz="quarter" idx="13"/>
          </p:nvPr>
        </p:nvSpPr>
        <p:spPr/>
        <p:txBody>
          <a:bodyPr/>
          <a:lstStyle/>
          <a:p>
            <a:fld id="{4B39B52A-EAD5-4CA9-B46E-2F3B4224B365}" type="slidenum">
              <a:rPr lang="en-GB" noProof="0" smtClean="0"/>
              <a:pPr/>
              <a:t>5</a:t>
            </a:fld>
            <a:endParaRPr lang="en-GB" noProof="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47100" y="2780928"/>
            <a:ext cx="2562404" cy="1872208"/>
          </a:xfrm>
          <a:prstGeom prst="rect">
            <a:avLst/>
          </a:prstGeom>
        </p:spPr>
      </p:pic>
    </p:spTree>
    <p:extLst>
      <p:ext uri="{BB962C8B-B14F-4D97-AF65-F5344CB8AC3E}">
        <p14:creationId xmlns:p14="http://schemas.microsoft.com/office/powerpoint/2010/main" val="19809609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r>
              <a:rPr lang="en-GB" noProof="0" dirty="0" smtClean="0"/>
              <a:t>Trademark Law ↔ Unfair Competition Law</a:t>
            </a:r>
            <a:endParaRPr lang="en-GB" noProof="0" dirty="0"/>
          </a:p>
        </p:txBody>
      </p:sp>
      <p:sp>
        <p:nvSpPr>
          <p:cNvPr id="3" name="Textplatzhalter 2"/>
          <p:cNvSpPr>
            <a:spLocks noGrp="1"/>
          </p:cNvSpPr>
          <p:nvPr>
            <p:ph type="body" sz="quarter" idx="11"/>
          </p:nvPr>
        </p:nvSpPr>
        <p:spPr/>
        <p:txBody>
          <a:bodyPr/>
          <a:lstStyle/>
          <a:p>
            <a:endParaRPr lang="en-GB" sz="2400" noProof="0" dirty="0" smtClean="0"/>
          </a:p>
          <a:p>
            <a:r>
              <a:rPr lang="en-GB" noProof="0" dirty="0" smtClean="0"/>
              <a:t>Trademark rules in National Unfair Competition laws:</a:t>
            </a:r>
          </a:p>
          <a:p>
            <a:endParaRPr lang="en-GB" dirty="0" smtClean="0"/>
          </a:p>
          <a:p>
            <a:r>
              <a:rPr lang="en-GB" dirty="0" smtClean="0"/>
              <a:t>Protection for unregistered signs (UK - passing off, continent: UC)</a:t>
            </a:r>
          </a:p>
          <a:p>
            <a:endParaRPr lang="en-GB" noProof="0" dirty="0" smtClean="0"/>
          </a:p>
        </p:txBody>
      </p:sp>
      <p:sp>
        <p:nvSpPr>
          <p:cNvPr id="4" name="Foliennummernplatzhalter 3"/>
          <p:cNvSpPr>
            <a:spLocks noGrp="1"/>
          </p:cNvSpPr>
          <p:nvPr>
            <p:ph type="sldNum" sz="quarter" idx="13"/>
          </p:nvPr>
        </p:nvSpPr>
        <p:spPr/>
        <p:txBody>
          <a:bodyPr/>
          <a:lstStyle/>
          <a:p>
            <a:fld id="{4B39B52A-EAD5-4CA9-B46E-2F3B4224B365}" type="slidenum">
              <a:rPr lang="en-GB" noProof="0" smtClean="0"/>
              <a:pPr/>
              <a:t>6</a:t>
            </a:fld>
            <a:endParaRPr lang="en-GB" noProof="0"/>
          </a:p>
        </p:txBody>
      </p:sp>
    </p:spTree>
    <p:extLst>
      <p:ext uri="{BB962C8B-B14F-4D97-AF65-F5344CB8AC3E}">
        <p14:creationId xmlns:p14="http://schemas.microsoft.com/office/powerpoint/2010/main" val="14043937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pPr lvl="1"/>
            <a:r>
              <a:rPr lang="en-GB" dirty="0"/>
              <a:t>Online trademark infringements</a:t>
            </a:r>
          </a:p>
        </p:txBody>
      </p:sp>
      <p:sp>
        <p:nvSpPr>
          <p:cNvPr id="3" name="Textplatzhalter 2"/>
          <p:cNvSpPr>
            <a:spLocks noGrp="1"/>
          </p:cNvSpPr>
          <p:nvPr>
            <p:ph type="body" sz="quarter" idx="11"/>
          </p:nvPr>
        </p:nvSpPr>
        <p:spPr>
          <a:xfrm>
            <a:off x="539552" y="2204864"/>
            <a:ext cx="8197200" cy="3887976"/>
          </a:xfrm>
        </p:spPr>
        <p:txBody>
          <a:bodyPr/>
          <a:lstStyle/>
          <a:p>
            <a:r>
              <a:rPr lang="en-GB" sz="1800" i="1" dirty="0" smtClean="0"/>
              <a:t>Google France/Louis Vuitton </a:t>
            </a:r>
            <a:r>
              <a:rPr lang="en-GB" sz="1800" dirty="0" smtClean="0"/>
              <a:t>(C-324/09)</a:t>
            </a:r>
            <a:r>
              <a:rPr lang="en-GB" sz="1800" i="1" dirty="0" smtClean="0"/>
              <a:t> </a:t>
            </a:r>
            <a:r>
              <a:rPr lang="en-GB" sz="1800" dirty="0" smtClean="0"/>
              <a:t>and </a:t>
            </a:r>
            <a:r>
              <a:rPr lang="en-GB" sz="1800" i="1" dirty="0" err="1" smtClean="0"/>
              <a:t>L’Oréal</a:t>
            </a:r>
            <a:r>
              <a:rPr lang="en-GB" sz="1800" i="1" dirty="0" smtClean="0"/>
              <a:t> / eBay (</a:t>
            </a:r>
            <a:r>
              <a:rPr lang="en-GB" sz="1800" dirty="0" smtClean="0"/>
              <a:t>C-236 and 238/08)</a:t>
            </a:r>
          </a:p>
          <a:p>
            <a:endParaRPr lang="en-GB" sz="1800" dirty="0" smtClean="0"/>
          </a:p>
          <a:p>
            <a:endParaRPr lang="en-GB" sz="1800" dirty="0" smtClean="0"/>
          </a:p>
          <a:p>
            <a:endParaRPr lang="en-GB" sz="1800" dirty="0" smtClean="0"/>
          </a:p>
          <a:p>
            <a:endParaRPr lang="en-GB" sz="1800" dirty="0" smtClean="0"/>
          </a:p>
          <a:p>
            <a:endParaRPr lang="en-GB" sz="1800" dirty="0" smtClean="0"/>
          </a:p>
          <a:p>
            <a:endParaRPr lang="en-GB" sz="1800" dirty="0" smtClean="0"/>
          </a:p>
          <a:p>
            <a:endParaRPr lang="en-GB" sz="1800" dirty="0" smtClean="0"/>
          </a:p>
          <a:p>
            <a:pPr marL="362250" lvl="1" indent="0">
              <a:buNone/>
            </a:pPr>
            <a:endParaRPr lang="en-GB" noProof="0" dirty="0" smtClean="0"/>
          </a:p>
          <a:p>
            <a:pPr marL="0" indent="0">
              <a:buNone/>
            </a:pPr>
            <a:endParaRPr lang="en-GB" noProof="0" dirty="0"/>
          </a:p>
        </p:txBody>
      </p:sp>
      <p:sp>
        <p:nvSpPr>
          <p:cNvPr id="4" name="Foliennummernplatzhalter 3"/>
          <p:cNvSpPr>
            <a:spLocks noGrp="1"/>
          </p:cNvSpPr>
          <p:nvPr>
            <p:ph type="sldNum" sz="quarter" idx="13"/>
          </p:nvPr>
        </p:nvSpPr>
        <p:spPr/>
        <p:txBody>
          <a:bodyPr/>
          <a:lstStyle/>
          <a:p>
            <a:fld id="{4B39B52A-EAD5-4CA9-B46E-2F3B4224B365}" type="slidenum">
              <a:rPr lang="en-GB" noProof="0" smtClean="0"/>
              <a:pPr/>
              <a:t>7</a:t>
            </a:fld>
            <a:endParaRPr lang="en-GB" noProof="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36595" y="3429001"/>
            <a:ext cx="3250695" cy="1833725"/>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9592" y="3429000"/>
            <a:ext cx="2448272" cy="1833726"/>
          </a:xfrm>
          <a:prstGeom prst="rect">
            <a:avLst/>
          </a:prstGeom>
        </p:spPr>
      </p:pic>
    </p:spTree>
    <p:extLst>
      <p:ext uri="{BB962C8B-B14F-4D97-AF65-F5344CB8AC3E}">
        <p14:creationId xmlns:p14="http://schemas.microsoft.com/office/powerpoint/2010/main" val="42196444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3"/>
          </p:nvPr>
        </p:nvSpPr>
        <p:spPr/>
        <p:txBody>
          <a:bodyPr/>
          <a:lstStyle/>
          <a:p>
            <a:fld id="{4B39B52A-EAD5-4CA9-B46E-2F3B4224B365}" type="slidenum">
              <a:rPr lang="en-GB" noProof="0" smtClean="0"/>
              <a:pPr/>
              <a:t>8</a:t>
            </a:fld>
            <a:endParaRPr lang="en-GB" noProof="0"/>
          </a:p>
        </p:txBody>
      </p:sp>
      <p:pic>
        <p:nvPicPr>
          <p:cNvPr id="9" name="Picture 2" descr="C:\Documents and Settings\Rvrey00\Bureaublad\Google Adword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0416" y="1835886"/>
            <a:ext cx="7432714" cy="464409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3" descr="Google Adwords met Louis Vuitt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332656"/>
            <a:ext cx="1678387" cy="1368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96915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r>
              <a:rPr lang="en-GB" noProof="0" dirty="0" smtClean="0"/>
              <a:t>How to tackle the intermediaries issue ?</a:t>
            </a:r>
            <a:endParaRPr lang="en-GB" noProof="0" dirty="0"/>
          </a:p>
        </p:txBody>
      </p:sp>
      <p:sp>
        <p:nvSpPr>
          <p:cNvPr id="3" name="Textplatzhalter 2"/>
          <p:cNvSpPr>
            <a:spLocks noGrp="1"/>
          </p:cNvSpPr>
          <p:nvPr>
            <p:ph type="body" sz="quarter" idx="11"/>
          </p:nvPr>
        </p:nvSpPr>
        <p:spPr>
          <a:xfrm>
            <a:off x="539552" y="2204864"/>
            <a:ext cx="8197200" cy="2956817"/>
          </a:xfrm>
        </p:spPr>
        <p:txBody>
          <a:bodyPr/>
          <a:lstStyle/>
          <a:p>
            <a:r>
              <a:rPr lang="en-GB" sz="1800" dirty="0" smtClean="0"/>
              <a:t>No trademark infringement by such intermediaries</a:t>
            </a:r>
          </a:p>
          <a:p>
            <a:endParaRPr lang="en-GB" sz="1800" dirty="0" smtClean="0"/>
          </a:p>
          <a:p>
            <a:pPr marL="342900" lvl="1" indent="-342900">
              <a:buFont typeface="Symbol" pitchFamily="18" charset="2"/>
              <a:buChar char="-"/>
            </a:pPr>
            <a:r>
              <a:rPr lang="en-GB" dirty="0" smtClean="0"/>
              <a:t>Secondary liability </a:t>
            </a:r>
            <a:r>
              <a:rPr lang="en-GB" dirty="0" smtClean="0"/>
              <a:t>(civil liability) </a:t>
            </a:r>
            <a:r>
              <a:rPr lang="en-GB" dirty="0" smtClean="0"/>
              <a:t>/ Unfair Competition </a:t>
            </a:r>
            <a:r>
              <a:rPr lang="en-GB" dirty="0" smtClean="0"/>
              <a:t>law?</a:t>
            </a:r>
            <a:endParaRPr lang="en-GB" dirty="0" smtClean="0"/>
          </a:p>
          <a:p>
            <a:pPr lvl="1"/>
            <a:r>
              <a:rPr lang="en-GB" dirty="0" smtClean="0"/>
              <a:t>Art. 14 &amp; 15 E-commerce Directive (liability &gt; immunity)</a:t>
            </a:r>
          </a:p>
          <a:p>
            <a:pPr marL="252000" lvl="2" indent="0">
              <a:buNone/>
            </a:pPr>
            <a:endParaRPr lang="en-GB" sz="1800" dirty="0" smtClean="0"/>
          </a:p>
          <a:p>
            <a:r>
              <a:rPr lang="en-GB" sz="1800" dirty="0" smtClean="0"/>
              <a:t>Enforcement: Injunction </a:t>
            </a:r>
          </a:p>
          <a:p>
            <a:pPr lvl="1"/>
            <a:r>
              <a:rPr lang="en-GB" dirty="0" smtClean="0"/>
              <a:t>Art. 11 Enforcement Directive</a:t>
            </a:r>
          </a:p>
          <a:p>
            <a:endParaRPr lang="en-GB" sz="1800" dirty="0" smtClean="0"/>
          </a:p>
          <a:p>
            <a:endParaRPr lang="en-GB" sz="1800" dirty="0" smtClean="0"/>
          </a:p>
          <a:p>
            <a:endParaRPr lang="en-GB" sz="1800" dirty="0" smtClean="0"/>
          </a:p>
          <a:p>
            <a:endParaRPr lang="en-GB" sz="1800" dirty="0" smtClean="0"/>
          </a:p>
          <a:p>
            <a:endParaRPr lang="en-GB" sz="1800" dirty="0" smtClean="0"/>
          </a:p>
          <a:p>
            <a:pPr marL="362250" lvl="1" indent="0">
              <a:buNone/>
            </a:pPr>
            <a:endParaRPr lang="en-GB" noProof="0" dirty="0" smtClean="0"/>
          </a:p>
          <a:p>
            <a:pPr marL="0" indent="0">
              <a:buNone/>
            </a:pPr>
            <a:endParaRPr lang="en-GB" noProof="0" dirty="0"/>
          </a:p>
        </p:txBody>
      </p:sp>
      <p:sp>
        <p:nvSpPr>
          <p:cNvPr id="4" name="Foliennummernplatzhalter 3"/>
          <p:cNvSpPr>
            <a:spLocks noGrp="1"/>
          </p:cNvSpPr>
          <p:nvPr>
            <p:ph type="sldNum" sz="quarter" idx="13"/>
          </p:nvPr>
        </p:nvSpPr>
        <p:spPr/>
        <p:txBody>
          <a:bodyPr/>
          <a:lstStyle/>
          <a:p>
            <a:fld id="{4B39B52A-EAD5-4CA9-B46E-2F3B4224B365}" type="slidenum">
              <a:rPr lang="en-GB" noProof="0" smtClean="0"/>
              <a:pPr/>
              <a:t>9</a:t>
            </a:fld>
            <a:endParaRPr lang="en-GB" noProof="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056" y="4101344"/>
            <a:ext cx="3548626" cy="18569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platzhalter 2"/>
          <p:cNvSpPr txBox="1">
            <a:spLocks/>
          </p:cNvSpPr>
          <p:nvPr/>
        </p:nvSpPr>
        <p:spPr bwMode="auto">
          <a:xfrm>
            <a:off x="5328084" y="6011888"/>
            <a:ext cx="3044570" cy="43264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ts val="800"/>
              </a:spcBef>
              <a:spcAft>
                <a:spcPct val="0"/>
              </a:spcAft>
              <a:buFont typeface="Symbol" pitchFamily="18" charset="2"/>
              <a:buChar char="-"/>
              <a:defRPr sz="2000" kern="1200">
                <a:solidFill>
                  <a:srgbClr val="13294A"/>
                </a:solidFill>
                <a:latin typeface="Arial" pitchFamily="34" charset="0"/>
                <a:ea typeface="Arial" pitchFamily="-110" charset="0"/>
                <a:cs typeface="Arial" pitchFamily="34" charset="0"/>
              </a:defRPr>
            </a:lvl1pPr>
            <a:lvl2pPr marL="648000" indent="-285750" algn="l" rtl="0" eaLnBrk="1" fontAlgn="base" hangingPunct="1">
              <a:spcBef>
                <a:spcPts val="800"/>
              </a:spcBef>
              <a:spcAft>
                <a:spcPct val="0"/>
              </a:spcAft>
              <a:buFont typeface="Arial" pitchFamily="34" charset="0"/>
              <a:buChar char="•"/>
              <a:defRPr kern="1200">
                <a:solidFill>
                  <a:srgbClr val="13294A"/>
                </a:solidFill>
                <a:latin typeface="Arial" pitchFamily="34" charset="0"/>
                <a:ea typeface="Arial" pitchFamily="-110" charset="0"/>
                <a:cs typeface="Arial" pitchFamily="34" charset="0"/>
              </a:defRPr>
            </a:lvl2pPr>
            <a:lvl3pPr marL="900000" indent="-228600" algn="l" rtl="0" eaLnBrk="1" fontAlgn="base" hangingPunct="1">
              <a:spcBef>
                <a:spcPts val="800"/>
              </a:spcBef>
              <a:spcAft>
                <a:spcPct val="0"/>
              </a:spcAft>
              <a:buFont typeface="Symbol" pitchFamily="18" charset="2"/>
              <a:buChar char="-"/>
              <a:defRPr sz="1600" kern="1200" baseline="0">
                <a:solidFill>
                  <a:srgbClr val="13294A"/>
                </a:solidFill>
                <a:latin typeface="Arial" pitchFamily="34" charset="0"/>
                <a:ea typeface="Arial" pitchFamily="-110" charset="0"/>
                <a:cs typeface="Arial" pitchFamily="34" charset="0"/>
              </a:defRPr>
            </a:lvl3pPr>
            <a:lvl4pPr marL="1152000" indent="-228600" algn="l" rtl="0" eaLnBrk="1" fontAlgn="base" hangingPunct="1">
              <a:spcBef>
                <a:spcPts val="800"/>
              </a:spcBef>
              <a:spcAft>
                <a:spcPct val="0"/>
              </a:spcAft>
              <a:buFont typeface="Arial" pitchFamily="34" charset="0"/>
              <a:buChar char="•"/>
              <a:defRPr sz="1600" kern="1200" baseline="0">
                <a:solidFill>
                  <a:srgbClr val="13294A"/>
                </a:solidFill>
                <a:latin typeface="Arial" pitchFamily="34" charset="0"/>
                <a:ea typeface="Arial" pitchFamily="-110" charset="0"/>
                <a:cs typeface="Arial" pitchFamily="34" charset="0"/>
              </a:defRPr>
            </a:lvl4pPr>
            <a:lvl5pPr marL="1404000" indent="-228600" algn="l" rtl="0" eaLnBrk="1" fontAlgn="base" hangingPunct="1">
              <a:spcBef>
                <a:spcPts val="800"/>
              </a:spcBef>
              <a:spcAft>
                <a:spcPct val="0"/>
              </a:spcAft>
              <a:buFont typeface="Symbol" pitchFamily="18" charset="2"/>
              <a:buChar char="-"/>
              <a:defRPr sz="1600" kern="1200">
                <a:solidFill>
                  <a:srgbClr val="13294A"/>
                </a:solidFill>
                <a:latin typeface="Arial" pitchFamily="34" charset="0"/>
                <a:ea typeface="Arial" pitchFamily="-110"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800" i="1" dirty="0" smtClean="0"/>
              <a:t>© M. </a:t>
            </a:r>
            <a:r>
              <a:rPr lang="en-US" sz="800" i="1" dirty="0" err="1" smtClean="0"/>
              <a:t>Husovec</a:t>
            </a:r>
            <a:r>
              <a:rPr lang="en-US" sz="800" i="1" dirty="0"/>
              <a:t>, Injunctions against Innocent Third Parties: The Case of Website Blocking. </a:t>
            </a:r>
            <a:r>
              <a:rPr lang="en-US" sz="800" i="1" dirty="0" err="1"/>
              <a:t>jipitec</a:t>
            </a:r>
            <a:r>
              <a:rPr lang="en-US" sz="800" i="1" dirty="0"/>
              <a:t>, Vol. 4</a:t>
            </a:r>
            <a:r>
              <a:rPr lang="en-US" sz="800" i="1" dirty="0" smtClean="0"/>
              <a:t>., 2013 </a:t>
            </a:r>
          </a:p>
          <a:p>
            <a:endParaRPr lang="en-US" sz="1800" dirty="0" smtClean="0"/>
          </a:p>
          <a:p>
            <a:endParaRPr lang="nl-NL" sz="1800" dirty="0" smtClean="0"/>
          </a:p>
          <a:p>
            <a:endParaRPr lang="en-US" sz="1800" dirty="0" smtClean="0"/>
          </a:p>
          <a:p>
            <a:endParaRPr lang="en-US" sz="1800" dirty="0" smtClean="0"/>
          </a:p>
          <a:p>
            <a:pPr marL="362250" lvl="1" indent="0">
              <a:buFont typeface="Arial" pitchFamily="34" charset="0"/>
              <a:buNone/>
            </a:pPr>
            <a:endParaRPr lang="en-GB" dirty="0" smtClean="0"/>
          </a:p>
          <a:p>
            <a:pPr marL="0" indent="0">
              <a:buFont typeface="Symbol" pitchFamily="18" charset="2"/>
              <a:buNone/>
            </a:pPr>
            <a:endParaRPr lang="en-GB" dirty="0"/>
          </a:p>
        </p:txBody>
      </p:sp>
    </p:spTree>
    <p:extLst>
      <p:ext uri="{BB962C8B-B14F-4D97-AF65-F5344CB8AC3E}">
        <p14:creationId xmlns:p14="http://schemas.microsoft.com/office/powerpoint/2010/main" val="639691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500"/>
                                        <p:tgtEl>
                                          <p:spTgt spid="3">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2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cmslegal_2007">
  <a:themeElements>
    <a:clrScheme name="CMS Blue">
      <a:dk1>
        <a:sysClr val="windowText" lastClr="000000"/>
      </a:dk1>
      <a:lt1>
        <a:srgbClr val="FFFFFF"/>
      </a:lt1>
      <a:dk2>
        <a:srgbClr val="CCCCCC"/>
      </a:dk2>
      <a:lt2>
        <a:srgbClr val="FFCC00"/>
      </a:lt2>
      <a:accent1>
        <a:srgbClr val="13294A"/>
      </a:accent1>
      <a:accent2>
        <a:srgbClr val="43556F"/>
      </a:accent2>
      <a:accent3>
        <a:srgbClr val="727F93"/>
      </a:accent3>
      <a:accent4>
        <a:srgbClr val="A1AAB7"/>
      </a:accent4>
      <a:accent5>
        <a:srgbClr val="D0D4DB"/>
      </a:accent5>
      <a:accent6>
        <a:srgbClr val="E7E9ED"/>
      </a:accent6>
      <a:hlink>
        <a:srgbClr val="000000"/>
      </a:hlink>
      <a:folHlink>
        <a:srgbClr val="0000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itle_slide_without_image_Design">
  <a:themeElements>
    <a:clrScheme name="CMS Blue">
      <a:dk1>
        <a:sysClr val="windowText" lastClr="000000"/>
      </a:dk1>
      <a:lt1>
        <a:srgbClr val="FFFFFF"/>
      </a:lt1>
      <a:dk2>
        <a:srgbClr val="CCCCCC"/>
      </a:dk2>
      <a:lt2>
        <a:srgbClr val="FFCC00"/>
      </a:lt2>
      <a:accent1>
        <a:srgbClr val="13294A"/>
      </a:accent1>
      <a:accent2>
        <a:srgbClr val="43556F"/>
      </a:accent2>
      <a:accent3>
        <a:srgbClr val="727F93"/>
      </a:accent3>
      <a:accent4>
        <a:srgbClr val="A1AAB7"/>
      </a:accent4>
      <a:accent5>
        <a:srgbClr val="D0D4DB"/>
      </a:accent5>
      <a:accent6>
        <a:srgbClr val="E7E9ED"/>
      </a:accent6>
      <a:hlink>
        <a:srgbClr val="000000"/>
      </a:hlink>
      <a:folHlink>
        <a:srgbClr val="0000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intermediate_title_page_with_text_Design">
  <a:themeElements>
    <a:clrScheme name="CMS Blue">
      <a:dk1>
        <a:sysClr val="windowText" lastClr="000000"/>
      </a:dk1>
      <a:lt1>
        <a:srgbClr val="FFFFFF"/>
      </a:lt1>
      <a:dk2>
        <a:srgbClr val="CCCCCC"/>
      </a:dk2>
      <a:lt2>
        <a:srgbClr val="FFCC00"/>
      </a:lt2>
      <a:accent1>
        <a:srgbClr val="13294A"/>
      </a:accent1>
      <a:accent2>
        <a:srgbClr val="43556F"/>
      </a:accent2>
      <a:accent3>
        <a:srgbClr val="727F93"/>
      </a:accent3>
      <a:accent4>
        <a:srgbClr val="A1AAB7"/>
      </a:accent4>
      <a:accent5>
        <a:srgbClr val="D0D4DB"/>
      </a:accent5>
      <a:accent6>
        <a:srgbClr val="E7E9ED"/>
      </a:accent6>
      <a:hlink>
        <a:srgbClr val="000000"/>
      </a:hlink>
      <a:folHlink>
        <a:srgbClr val="0000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xt_slide_with_Design">
  <a:themeElements>
    <a:clrScheme name="CMS Blue">
      <a:dk1>
        <a:sysClr val="windowText" lastClr="000000"/>
      </a:dk1>
      <a:lt1>
        <a:srgbClr val="FFFFFF"/>
      </a:lt1>
      <a:dk2>
        <a:srgbClr val="CCCCCC"/>
      </a:dk2>
      <a:lt2>
        <a:srgbClr val="FFCC00"/>
      </a:lt2>
      <a:accent1>
        <a:srgbClr val="13294A"/>
      </a:accent1>
      <a:accent2>
        <a:srgbClr val="43556F"/>
      </a:accent2>
      <a:accent3>
        <a:srgbClr val="727F93"/>
      </a:accent3>
      <a:accent4>
        <a:srgbClr val="A1AAB7"/>
      </a:accent4>
      <a:accent5>
        <a:srgbClr val="D0D4DB"/>
      </a:accent5>
      <a:accent6>
        <a:srgbClr val="E7E9ED"/>
      </a:accent6>
      <a:hlink>
        <a:srgbClr val="000000"/>
      </a:hlink>
      <a:folHlink>
        <a:srgbClr val="0000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a:noFill/>
        </a:ln>
      </a:spPr>
      <a:bodyPr wrap="square" rtlCol="0">
        <a:spAutoFit/>
      </a:bodyPr>
      <a:lstStyle>
        <a:defPPr>
          <a:defRPr sz="1000" dirty="0" smtClean="0">
            <a:solidFill>
              <a:srgbClr val="766A62"/>
            </a:solidFill>
            <a:latin typeface="Arial" pitchFamily="34" charset="0"/>
            <a:cs typeface="Arial" pitchFamily="34" charset="0"/>
          </a:defRPr>
        </a:defPPr>
      </a:lstStyle>
    </a:txDef>
  </a:objectDefaults>
  <a:extraClrSchemeLst/>
</a:theme>
</file>

<file path=ppt/theme/theme5.xml><?xml version="1.0" encoding="utf-8"?>
<a:theme xmlns:a="http://schemas.openxmlformats.org/drawingml/2006/main" name="text_only_slide_Design">
  <a:themeElements>
    <a:clrScheme name="CMS Blue">
      <a:dk1>
        <a:sysClr val="windowText" lastClr="000000"/>
      </a:dk1>
      <a:lt1>
        <a:srgbClr val="FFFFFF"/>
      </a:lt1>
      <a:dk2>
        <a:srgbClr val="CCCCCC"/>
      </a:dk2>
      <a:lt2>
        <a:srgbClr val="FFCC00"/>
      </a:lt2>
      <a:accent1>
        <a:srgbClr val="13294A"/>
      </a:accent1>
      <a:accent2>
        <a:srgbClr val="43556F"/>
      </a:accent2>
      <a:accent3>
        <a:srgbClr val="727F93"/>
      </a:accent3>
      <a:accent4>
        <a:srgbClr val="A1AAB7"/>
      </a:accent4>
      <a:accent5>
        <a:srgbClr val="D0D4DB"/>
      </a:accent5>
      <a:accent6>
        <a:srgbClr val="E7E9ED"/>
      </a:accent6>
      <a:hlink>
        <a:srgbClr val="000000"/>
      </a:hlink>
      <a:folHlink>
        <a:srgbClr val="0000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a:noFill/>
        </a:ln>
      </a:spPr>
      <a:bodyPr wrap="square" rtlCol="0">
        <a:spAutoFit/>
      </a:bodyPr>
      <a:lstStyle>
        <a:defPPr>
          <a:defRPr sz="1000" dirty="0" smtClean="0">
            <a:solidFill>
              <a:srgbClr val="766A62"/>
            </a:solidFill>
            <a:latin typeface="Arial" pitchFamily="34" charset="0"/>
            <a:cs typeface="Arial" pitchFamily="34" charset="0"/>
          </a:defRPr>
        </a:defPPr>
      </a:lstStyle>
    </a:txDef>
  </a:objectDefaults>
  <a:extraClrSchemeLst/>
</a:theme>
</file>

<file path=ppt/theme/theme6.xml><?xml version="1.0" encoding="utf-8"?>
<a:theme xmlns:a="http://schemas.openxmlformats.org/drawingml/2006/main" name="empty_slide_Design">
  <a:themeElements>
    <a:clrScheme name="CMS Blue">
      <a:dk1>
        <a:sysClr val="windowText" lastClr="000000"/>
      </a:dk1>
      <a:lt1>
        <a:srgbClr val="FFFFFF"/>
      </a:lt1>
      <a:dk2>
        <a:srgbClr val="CCCCCC"/>
      </a:dk2>
      <a:lt2>
        <a:srgbClr val="FFCC00"/>
      </a:lt2>
      <a:accent1>
        <a:srgbClr val="13294A"/>
      </a:accent1>
      <a:accent2>
        <a:srgbClr val="43556F"/>
      </a:accent2>
      <a:accent3>
        <a:srgbClr val="727F93"/>
      </a:accent3>
      <a:accent4>
        <a:srgbClr val="A1AAB7"/>
      </a:accent4>
      <a:accent5>
        <a:srgbClr val="D0D4DB"/>
      </a:accent5>
      <a:accent6>
        <a:srgbClr val="E7E9ED"/>
      </a:accent6>
      <a:hlink>
        <a:srgbClr val="000000"/>
      </a:hlink>
      <a:folHlink>
        <a:srgbClr val="0000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a:noFill/>
        </a:ln>
      </a:spPr>
      <a:bodyPr wrap="square" rtlCol="0">
        <a:spAutoFit/>
      </a:bodyPr>
      <a:lstStyle>
        <a:defPPr>
          <a:defRPr sz="1000" dirty="0" smtClean="0">
            <a:solidFill>
              <a:srgbClr val="766A62"/>
            </a:solidFill>
            <a:latin typeface="Arial" pitchFamily="34" charset="0"/>
            <a:cs typeface="Arial" pitchFamily="34" charset="0"/>
          </a:defRPr>
        </a:defPPr>
      </a:lstStyle>
    </a:txDef>
  </a:objectDefaults>
  <a:extraClrSchemeLst/>
</a:theme>
</file>

<file path=ppt/theme/theme7.xml><?xml version="1.0" encoding="utf-8"?>
<a:theme xmlns:a="http://schemas.openxmlformats.org/drawingml/2006/main" name="slide_with_one_table_Design">
  <a:themeElements>
    <a:clrScheme name="CMS Blue">
      <a:dk1>
        <a:sysClr val="windowText" lastClr="000000"/>
      </a:dk1>
      <a:lt1>
        <a:srgbClr val="FFFFFF"/>
      </a:lt1>
      <a:dk2>
        <a:srgbClr val="CCCCCC"/>
      </a:dk2>
      <a:lt2>
        <a:srgbClr val="FFCC00"/>
      </a:lt2>
      <a:accent1>
        <a:srgbClr val="13294A"/>
      </a:accent1>
      <a:accent2>
        <a:srgbClr val="43556F"/>
      </a:accent2>
      <a:accent3>
        <a:srgbClr val="727F93"/>
      </a:accent3>
      <a:accent4>
        <a:srgbClr val="A1AAB7"/>
      </a:accent4>
      <a:accent5>
        <a:srgbClr val="D0D4DB"/>
      </a:accent5>
      <a:accent6>
        <a:srgbClr val="E7E9ED"/>
      </a:accent6>
      <a:hlink>
        <a:srgbClr val="000000"/>
      </a:hlink>
      <a:folHlink>
        <a:srgbClr val="000000"/>
      </a:folHlink>
    </a:clrScheme>
    <a:fontScheme name="CMSLegal_ThemeFont">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a:noFill/>
        </a:ln>
      </a:spPr>
      <a:bodyPr wrap="square" rtlCol="0">
        <a:spAutoFit/>
      </a:bodyPr>
      <a:lstStyle>
        <a:defPPr>
          <a:defRPr sz="1000" dirty="0" smtClean="0">
            <a:solidFill>
              <a:srgbClr val="766A62"/>
            </a:solidFill>
            <a:latin typeface="Arial" pitchFamily="34" charset="0"/>
            <a:cs typeface="Arial" pitchFamily="34" charset="0"/>
          </a:defRPr>
        </a:defPPr>
      </a:lstStyle>
    </a:txDef>
  </a:objectDefaults>
  <a:extraClrSchemeLst/>
</a:theme>
</file>

<file path=ppt/theme/theme8.xml><?xml version="1.0" encoding="utf-8"?>
<a:theme xmlns:a="http://schemas.openxmlformats.org/drawingml/2006/main" name="intermediate_title_page_with_image_Design">
  <a:themeElements>
    <a:clrScheme name="CMS Blue">
      <a:dk1>
        <a:sysClr val="windowText" lastClr="000000"/>
      </a:dk1>
      <a:lt1>
        <a:srgbClr val="FFFFFF"/>
      </a:lt1>
      <a:dk2>
        <a:srgbClr val="CCCCCC"/>
      </a:dk2>
      <a:lt2>
        <a:srgbClr val="FFCC00"/>
      </a:lt2>
      <a:accent1>
        <a:srgbClr val="13294A"/>
      </a:accent1>
      <a:accent2>
        <a:srgbClr val="43556F"/>
      </a:accent2>
      <a:accent3>
        <a:srgbClr val="727F93"/>
      </a:accent3>
      <a:accent4>
        <a:srgbClr val="A1AAB7"/>
      </a:accent4>
      <a:accent5>
        <a:srgbClr val="D0D4DB"/>
      </a:accent5>
      <a:accent6>
        <a:srgbClr val="E7E9ED"/>
      </a:accent6>
      <a:hlink>
        <a:srgbClr val="000000"/>
      </a:hlink>
      <a:folHlink>
        <a:srgbClr val="0000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Complete Empty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ustomProperties xmlns="http://www.documentaal.nl/CustomProperties"/>
</file>

<file path=customXml/itemProps1.xml><?xml version="1.0" encoding="utf-8"?>
<ds:datastoreItem xmlns:ds="http://schemas.openxmlformats.org/officeDocument/2006/customXml" ds:itemID="{DE7F7647-A5F1-4171-9259-F8267AF7B1CC}">
  <ds:schemaRefs>
    <ds:schemaRef ds:uri="http://www.documentaal.nl/CustomProperties"/>
  </ds:schemaRefs>
</ds:datastoreItem>
</file>

<file path=docProps/app.xml><?xml version="1.0" encoding="utf-8"?>
<Properties xmlns="http://schemas.openxmlformats.org/officeDocument/2006/extended-properties" xmlns:vt="http://schemas.openxmlformats.org/officeDocument/2006/docPropsVTypes">
  <Template>cmslegal_2007</Template>
  <TotalTime>1313</TotalTime>
  <Words>2910</Words>
  <Application>Microsoft Office PowerPoint</Application>
  <PresentationFormat>On-screen Show (4:3)</PresentationFormat>
  <Paragraphs>260</Paragraphs>
  <Slides>21</Slides>
  <Notes>21</Notes>
  <HiddenSlides>0</HiddenSlides>
  <MMClips>0</MMClips>
  <ScaleCrop>false</ScaleCrop>
  <HeadingPairs>
    <vt:vector size="4" baseType="variant">
      <vt:variant>
        <vt:lpstr>Theme</vt:lpstr>
      </vt:variant>
      <vt:variant>
        <vt:i4>9</vt:i4>
      </vt:variant>
      <vt:variant>
        <vt:lpstr>Slide Titles</vt:lpstr>
      </vt:variant>
      <vt:variant>
        <vt:i4>21</vt:i4>
      </vt:variant>
    </vt:vector>
  </HeadingPairs>
  <TitlesOfParts>
    <vt:vector size="30" baseType="lpstr">
      <vt:lpstr>cmslegal_2007</vt:lpstr>
      <vt:lpstr>title_slide_without_image_Design</vt:lpstr>
      <vt:lpstr>intermediate_title_page_with_text_Design</vt:lpstr>
      <vt:lpstr>text_slide_with_Design</vt:lpstr>
      <vt:lpstr>text_only_slide_Design</vt:lpstr>
      <vt:lpstr>empty_slide_Design</vt:lpstr>
      <vt:lpstr>slide_with_one_table_Design</vt:lpstr>
      <vt:lpstr>intermediate_title_page_with_image_Design</vt:lpstr>
      <vt:lpstr>Complete Empty Design</vt:lpstr>
      <vt:lpstr>5th TLI SYMPOSIUM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CMS Derks Star Busmann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Rogier de Vrey</dc:creator>
  <cp:lastModifiedBy>Rogier de Vrey</cp:lastModifiedBy>
  <cp:revision>71</cp:revision>
  <cp:lastPrinted>2014-10-28T11:30:54Z</cp:lastPrinted>
  <dcterms:created xsi:type="dcterms:W3CDTF">2014-10-27T10:41:13Z</dcterms:created>
  <dcterms:modified xsi:type="dcterms:W3CDTF">2014-10-29T19:35:00Z</dcterms:modified>
</cp:coreProperties>
</file>